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32473</c:v>
                </c:pt>
                <c:pt idx="1">
                  <c:v>32472</c:v>
                </c:pt>
                <c:pt idx="2">
                  <c:v>32476</c:v>
                </c:pt>
                <c:pt idx="3">
                  <c:v>32502</c:v>
                </c:pt>
                <c:pt idx="4">
                  <c:v>32541</c:v>
                </c:pt>
                <c:pt idx="5">
                  <c:v>32585</c:v>
                </c:pt>
                <c:pt idx="6">
                  <c:v>32588</c:v>
                </c:pt>
                <c:pt idx="7">
                  <c:v>32622</c:v>
                </c:pt>
                <c:pt idx="8">
                  <c:v>32668</c:v>
                </c:pt>
                <c:pt idx="9">
                  <c:v>32703</c:v>
                </c:pt>
                <c:pt idx="10">
                  <c:v>32694</c:v>
                </c:pt>
                <c:pt idx="11">
                  <c:v>32695</c:v>
                </c:pt>
                <c:pt idx="12">
                  <c:v>32692</c:v>
                </c:pt>
                <c:pt idx="13">
                  <c:v>32677</c:v>
                </c:pt>
                <c:pt idx="14">
                  <c:v>32677</c:v>
                </c:pt>
                <c:pt idx="15">
                  <c:v>32672</c:v>
                </c:pt>
                <c:pt idx="16">
                  <c:v>32670</c:v>
                </c:pt>
                <c:pt idx="17">
                  <c:v>32726</c:v>
                </c:pt>
                <c:pt idx="18">
                  <c:v>32731</c:v>
                </c:pt>
                <c:pt idx="19">
                  <c:v>32738</c:v>
                </c:pt>
                <c:pt idx="20">
                  <c:v>32788</c:v>
                </c:pt>
                <c:pt idx="21">
                  <c:v>32821</c:v>
                </c:pt>
                <c:pt idx="22">
                  <c:v>32862</c:v>
                </c:pt>
                <c:pt idx="23">
                  <c:v>32897</c:v>
                </c:pt>
                <c:pt idx="24">
                  <c:v>32946</c:v>
                </c:pt>
                <c:pt idx="25">
                  <c:v>32977</c:v>
                </c:pt>
                <c:pt idx="26">
                  <c:v>33013</c:v>
                </c:pt>
                <c:pt idx="27">
                  <c:v>33064</c:v>
                </c:pt>
                <c:pt idx="28">
                  <c:v>33100</c:v>
                </c:pt>
                <c:pt idx="29">
                  <c:v>33145</c:v>
                </c:pt>
                <c:pt idx="30">
                  <c:v>33178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B3-43C9-BE61-AB80F01A0B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325984"/>
        <c:axId val="188601784"/>
      </c:lineChart>
      <c:dateAx>
        <c:axId val="246325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601784"/>
        <c:crosses val="autoZero"/>
        <c:auto val="1"/>
        <c:lblOffset val="100"/>
        <c:baseTimeUnit val="days"/>
      </c:dateAx>
      <c:valAx>
        <c:axId val="188601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32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328993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5995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20170604_101405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2017-06-04T10:14:05Z</dcterms:created>
  <dcterms:modified xsi:type="dcterms:W3CDTF">2017-06-04T10:14:08Z</dcterms:modified>
</cp:coreProperties>
</file>