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081641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2009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875614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9645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272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357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9550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42317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214157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86453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6558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38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43905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603829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20170604_101220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2017-06-04T10:12:20Z</dcterms:created>
  <dcterms:modified xsi:type="dcterms:W3CDTF">2017-06-04T10:12:25Z</dcterms:modified>
</cp:coreProperties>
</file>