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2.6503977648038999E-2</c:v>
                </c:pt>
                <c:pt idx="1">
                  <c:v>7.4868723334427E-3</c:v>
                </c:pt>
                <c:pt idx="2">
                  <c:v>6.6658735986282998E-3</c:v>
                </c:pt>
                <c:pt idx="3">
                  <c:v>6.9735579092452997E-3</c:v>
                </c:pt>
                <c:pt idx="4">
                  <c:v>1.0254853622219E-2</c:v>
                </c:pt>
                <c:pt idx="5">
                  <c:v>0</c:v>
                </c:pt>
                <c:pt idx="6">
                  <c:v>6.6026090558268996E-2</c:v>
                </c:pt>
                <c:pt idx="7">
                  <c:v>4.1823847793997001E-3</c:v>
                </c:pt>
                <c:pt idx="8">
                  <c:v>5.2270807881207998E-3</c:v>
                </c:pt>
                <c:pt idx="9">
                  <c:v>5.7385280675507E-3</c:v>
                </c:pt>
                <c:pt idx="10">
                  <c:v>6.9088633104813996E-3</c:v>
                </c:pt>
                <c:pt idx="11">
                  <c:v>9.0157283479087996E-3</c:v>
                </c:pt>
                <c:pt idx="12">
                  <c:v>3.9744813711551003E-2</c:v>
                </c:pt>
                <c:pt idx="13">
                  <c:v>7.7840459832274004E-3</c:v>
                </c:pt>
                <c:pt idx="14">
                  <c:v>0.30068534957743998</c:v>
                </c:pt>
                <c:pt idx="15">
                  <c:v>1.3004407162867999E-2</c:v>
                </c:pt>
                <c:pt idx="16">
                  <c:v>9.828492800629E-3</c:v>
                </c:pt>
                <c:pt idx="17">
                  <c:v>1.2039065539199E-2</c:v>
                </c:pt>
                <c:pt idx="18">
                  <c:v>9.0084187768204992E-3</c:v>
                </c:pt>
                <c:pt idx="19">
                  <c:v>0</c:v>
                </c:pt>
                <c:pt idx="20">
                  <c:v>7.4518699280197997E-3</c:v>
                </c:pt>
                <c:pt idx="21">
                  <c:v>3.6398436094161997E-2</c:v>
                </c:pt>
                <c:pt idx="22">
                  <c:v>7.7382988775393999E-3</c:v>
                </c:pt>
                <c:pt idx="23">
                  <c:v>7.8952482751918993E-3</c:v>
                </c:pt>
                <c:pt idx="24">
                  <c:v>2.2345545058524999E-2</c:v>
                </c:pt>
                <c:pt idx="25">
                  <c:v>2.4546987360314E-2</c:v>
                </c:pt>
                <c:pt idx="26">
                  <c:v>5.8917921102267998E-2</c:v>
                </c:pt>
                <c:pt idx="27">
                  <c:v>4.4824481000851998E-2</c:v>
                </c:pt>
                <c:pt idx="28">
                  <c:v>2.9225176829545001E-2</c:v>
                </c:pt>
                <c:pt idx="29">
                  <c:v>4.3400510357853E-2</c:v>
                </c:pt>
                <c:pt idx="30">
                  <c:v>3.4391874517870999E-2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63-4CF5-AF87-399A8B0334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2.4839920512254001E-2</c:v>
                </c:pt>
                <c:pt idx="16">
                  <c:v>6.0709752193829999E-2</c:v>
                </c:pt>
                <c:pt idx="17">
                  <c:v>2.1015810058943001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2.4741587860127999E-2</c:v>
                </c:pt>
                <c:pt idx="22">
                  <c:v>0</c:v>
                </c:pt>
                <c:pt idx="23">
                  <c:v>3.7108301264431001E-2</c:v>
                </c:pt>
                <c:pt idx="24">
                  <c:v>3.0238887208951001E-2</c:v>
                </c:pt>
                <c:pt idx="25">
                  <c:v>1.9242399252295001E-2</c:v>
                </c:pt>
                <c:pt idx="26">
                  <c:v>0</c:v>
                </c:pt>
                <c:pt idx="27">
                  <c:v>2.6633604261377002E-2</c:v>
                </c:pt>
                <c:pt idx="28">
                  <c:v>1.6529836354619999E-2</c:v>
                </c:pt>
                <c:pt idx="29">
                  <c:v>1.1018980193383E-2</c:v>
                </c:pt>
                <c:pt idx="30">
                  <c:v>4.8209366391184998E-2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663-4CF5-AF87-399A8B0334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@NadaDairy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0.10466272437072</c:v>
                </c:pt>
                <c:pt idx="3">
                  <c:v>4.7090832984511999E-2</c:v>
                </c:pt>
                <c:pt idx="4">
                  <c:v>7.3252406864797004E-2</c:v>
                </c:pt>
                <c:pt idx="5">
                  <c:v>3.6624287134411002E-2</c:v>
                </c:pt>
                <c:pt idx="6">
                  <c:v>0.10986711311081</c:v>
                </c:pt>
                <c:pt idx="7">
                  <c:v>3.6622371036935997E-2</c:v>
                </c:pt>
                <c:pt idx="8">
                  <c:v>4.1851948731362998E-2</c:v>
                </c:pt>
                <c:pt idx="9">
                  <c:v>8.3695140450908007E-2</c:v>
                </c:pt>
                <c:pt idx="10">
                  <c:v>3.6612793556148E-2</c:v>
                </c:pt>
                <c:pt idx="11">
                  <c:v>7.3229417303064995E-2</c:v>
                </c:pt>
                <c:pt idx="12">
                  <c:v>3.6612793556148E-2</c:v>
                </c:pt>
                <c:pt idx="13">
                  <c:v>0.27198075213139</c:v>
                </c:pt>
                <c:pt idx="14">
                  <c:v>0</c:v>
                </c:pt>
                <c:pt idx="15">
                  <c:v>0</c:v>
                </c:pt>
                <c:pt idx="16">
                  <c:v>3.1339775398276003E-2</c:v>
                </c:pt>
                <c:pt idx="17">
                  <c:v>2.0888819259491001E-2</c:v>
                </c:pt>
                <c:pt idx="18">
                  <c:v>8.3555277037965003E-2</c:v>
                </c:pt>
                <c:pt idx="19">
                  <c:v>0.11488250652742001</c:v>
                </c:pt>
                <c:pt idx="20">
                  <c:v>4.1773275546969003E-2</c:v>
                </c:pt>
                <c:pt idx="21">
                  <c:v>5.2213868003341997E-2</c:v>
                </c:pt>
                <c:pt idx="22">
                  <c:v>8.8763575605681003E-2</c:v>
                </c:pt>
                <c:pt idx="23">
                  <c:v>0</c:v>
                </c:pt>
                <c:pt idx="24">
                  <c:v>6.0033409897682001E-2</c:v>
                </c:pt>
                <c:pt idx="25">
                  <c:v>7.1344052342173003E-2</c:v>
                </c:pt>
                <c:pt idx="26">
                  <c:v>6.5253706410523998E-2</c:v>
                </c:pt>
                <c:pt idx="27">
                  <c:v>0</c:v>
                </c:pt>
                <c:pt idx="28">
                  <c:v>4.1760192096884002E-2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663-4CF5-AF87-399A8B0334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@NadecFoods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0.78877610396328002</c:v>
                </c:pt>
                <c:pt idx="1">
                  <c:v>0</c:v>
                </c:pt>
                <c:pt idx="2">
                  <c:v>0.19440814416856</c:v>
                </c:pt>
                <c:pt idx="3">
                  <c:v>0</c:v>
                </c:pt>
                <c:pt idx="4">
                  <c:v>6.4448561991460998E-2</c:v>
                </c:pt>
                <c:pt idx="5">
                  <c:v>0</c:v>
                </c:pt>
                <c:pt idx="6">
                  <c:v>0</c:v>
                </c:pt>
                <c:pt idx="7">
                  <c:v>0.12378824172468</c:v>
                </c:pt>
                <c:pt idx="8">
                  <c:v>0</c:v>
                </c:pt>
                <c:pt idx="9">
                  <c:v>0</c:v>
                </c:pt>
                <c:pt idx="10">
                  <c:v>4.6453514448644997E-2</c:v>
                </c:pt>
                <c:pt idx="11">
                  <c:v>6.5624149687085007E-2</c:v>
                </c:pt>
                <c:pt idx="12">
                  <c:v>0.24149567386889001</c:v>
                </c:pt>
                <c:pt idx="13">
                  <c:v>0</c:v>
                </c:pt>
                <c:pt idx="14">
                  <c:v>7.8276010798894999E-2</c:v>
                </c:pt>
                <c:pt idx="15">
                  <c:v>0</c:v>
                </c:pt>
                <c:pt idx="16">
                  <c:v>6.0595429828897998E-2</c:v>
                </c:pt>
                <c:pt idx="17">
                  <c:v>0</c:v>
                </c:pt>
                <c:pt idx="18">
                  <c:v>0.16402057423124999</c:v>
                </c:pt>
                <c:pt idx="19">
                  <c:v>0</c:v>
                </c:pt>
                <c:pt idx="20">
                  <c:v>0</c:v>
                </c:pt>
                <c:pt idx="21">
                  <c:v>4.7668229125288002E-2</c:v>
                </c:pt>
                <c:pt idx="22">
                  <c:v>0</c:v>
                </c:pt>
                <c:pt idx="23">
                  <c:v>0.16423732293164001</c:v>
                </c:pt>
                <c:pt idx="24">
                  <c:v>2.3629489603025002E-2</c:v>
                </c:pt>
                <c:pt idx="25">
                  <c:v>1.4163191439138001E-2</c:v>
                </c:pt>
                <c:pt idx="26">
                  <c:v>4.8741371991005998E-2</c:v>
                </c:pt>
                <c:pt idx="27">
                  <c:v>0</c:v>
                </c:pt>
                <c:pt idx="28">
                  <c:v>2.8208302643744999E-2</c:v>
                </c:pt>
                <c:pt idx="29">
                  <c:v>0</c:v>
                </c:pt>
                <c:pt idx="30">
                  <c:v>0.18855229392250999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663-4CF5-AF87-399A8B0334A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@suntoparabia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0.95238095238095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8.2236842105262997E-2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663-4CF5-AF87-399A8B0334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986288"/>
        <c:axId val="172253688"/>
      </c:lineChart>
      <c:dateAx>
        <c:axId val="248986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253688"/>
        <c:crosses val="autoZero"/>
        <c:auto val="1"/>
        <c:lblOffset val="100"/>
        <c:baseTimeUnit val="days"/>
      </c:dateAx>
      <c:valAx>
        <c:axId val="172253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98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451557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814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20170604_094005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2017-06-04T09:40:05Z</dcterms:created>
  <dcterms:modified xsi:type="dcterms:W3CDTF">2017-06-04T09:40:08Z</dcterms:modified>
</cp:coreProperties>
</file>