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8.6161976309558994E-3</c:v>
                </c:pt>
                <c:pt idx="1">
                  <c:v>1.0256494412262E-2</c:v>
                </c:pt>
                <c:pt idx="2">
                  <c:v>4.9226124304168001E-3</c:v>
                </c:pt>
                <c:pt idx="3">
                  <c:v>-5.3325676313144997E-3</c:v>
                </c:pt>
                <c:pt idx="4">
                  <c:v>1.2716800945145001E-2</c:v>
                </c:pt>
                <c:pt idx="5">
                  <c:v>9.4338461790871991E-3</c:v>
                </c:pt>
                <c:pt idx="6">
                  <c:v>1.3944370165610001E-2</c:v>
                </c:pt>
                <c:pt idx="7">
                  <c:v>1.6402854096613E-2</c:v>
                </c:pt>
                <c:pt idx="8">
                  <c:v>1.8450184501845001E-2</c:v>
                </c:pt>
                <c:pt idx="9">
                  <c:v>1.6397138699297001E-2</c:v>
                </c:pt>
                <c:pt idx="10">
                  <c:v>6.5577801914051999E-3</c:v>
                </c:pt>
                <c:pt idx="11">
                  <c:v>1.4344203507363E-2</c:v>
                </c:pt>
                <c:pt idx="12">
                  <c:v>1.7620351095739999E-2</c:v>
                </c:pt>
                <c:pt idx="13">
                  <c:v>8.1940683139475005E-3</c:v>
                </c:pt>
                <c:pt idx="14">
                  <c:v>8.1933969414049006E-3</c:v>
                </c:pt>
                <c:pt idx="15">
                  <c:v>2.4168540752666001E-2</c:v>
                </c:pt>
                <c:pt idx="16">
                  <c:v>8.6002833998149002E-3</c:v>
                </c:pt>
                <c:pt idx="17">
                  <c:v>5.3235271233706997E-3</c:v>
                </c:pt>
                <c:pt idx="18">
                  <c:v>3.6853225885705998E-3</c:v>
                </c:pt>
                <c:pt idx="19">
                  <c:v>2.8662563825387999E-3</c:v>
                </c:pt>
                <c:pt idx="20">
                  <c:v>5.3228949997543001E-3</c:v>
                </c:pt>
                <c:pt idx="21">
                  <c:v>0.22559684901388</c:v>
                </c:pt>
                <c:pt idx="22">
                  <c:v>0.60500343148469005</c:v>
                </c:pt>
                <c:pt idx="23">
                  <c:v>0.57740799844074997</c:v>
                </c:pt>
                <c:pt idx="24">
                  <c:v>0.28866145864873999</c:v>
                </c:pt>
                <c:pt idx="25">
                  <c:v>7.4876212712853996E-2</c:v>
                </c:pt>
                <c:pt idx="26">
                  <c:v>4.4248499573605E-2</c:v>
                </c:pt>
                <c:pt idx="27">
                  <c:v>3.3774818460350998E-2</c:v>
                </c:pt>
                <c:pt idx="28">
                  <c:v>1.3666144137626001E-2</c:v>
                </c:pt>
                <c:pt idx="29">
                  <c:v>1.7281291193775999E-2</c:v>
                </c:pt>
                <c:pt idx="30">
                  <c:v>2.3305621074711E-2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8-4012-99A6-71B14646B9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3.5934433479835E-2</c:v>
                </c:pt>
                <c:pt idx="1">
                  <c:v>8.2895827576679008E-3</c:v>
                </c:pt>
                <c:pt idx="2">
                  <c:v>3.8681512999750998E-2</c:v>
                </c:pt>
                <c:pt idx="3">
                  <c:v>-4.1428453061563002E-2</c:v>
                </c:pt>
                <c:pt idx="4">
                  <c:v>3.5919540229885E-2</c:v>
                </c:pt>
                <c:pt idx="5">
                  <c:v>-2.7620494406850001E-3</c:v>
                </c:pt>
                <c:pt idx="6">
                  <c:v>-5.5242514639266002E-3</c:v>
                </c:pt>
                <c:pt idx="7">
                  <c:v>5.2483288216120999E-2</c:v>
                </c:pt>
                <c:pt idx="8">
                  <c:v>2.7608293531376999E-3</c:v>
                </c:pt>
                <c:pt idx="9">
                  <c:v>0</c:v>
                </c:pt>
                <c:pt idx="10">
                  <c:v>2.7607531334548001E-3</c:v>
                </c:pt>
                <c:pt idx="11">
                  <c:v>5.5213538359605999E-3</c:v>
                </c:pt>
                <c:pt idx="12">
                  <c:v>-2.7605244996548998E-3</c:v>
                </c:pt>
                <c:pt idx="13">
                  <c:v>-2.7606007067138001E-3</c:v>
                </c:pt>
                <c:pt idx="14">
                  <c:v>8.2820307539409003E-3</c:v>
                </c:pt>
                <c:pt idx="15">
                  <c:v>3.5885827858443999E-2</c:v>
                </c:pt>
                <c:pt idx="16">
                  <c:v>-2.7594580424405001E-3</c:v>
                </c:pt>
                <c:pt idx="17">
                  <c:v>0.37529664992549</c:v>
                </c:pt>
                <c:pt idx="18">
                  <c:v>-2.7492164733051E-3</c:v>
                </c:pt>
                <c:pt idx="19">
                  <c:v>1.0997168229181E-2</c:v>
                </c:pt>
                <c:pt idx="20">
                  <c:v>2.7489897462681999E-3</c:v>
                </c:pt>
                <c:pt idx="21">
                  <c:v>-8.2467425366979999E-3</c:v>
                </c:pt>
                <c:pt idx="22">
                  <c:v>1.9243986254295999E-2</c:v>
                </c:pt>
                <c:pt idx="23">
                  <c:v>-1.0994447803858999E-2</c:v>
                </c:pt>
                <c:pt idx="24">
                  <c:v>-2.7489141788993002E-3</c:v>
                </c:pt>
                <c:pt idx="25">
                  <c:v>5.4979794925365004E-3</c:v>
                </c:pt>
                <c:pt idx="26">
                  <c:v>-0.23090244371752999</c:v>
                </c:pt>
                <c:pt idx="27">
                  <c:v>2.7552004408321002E-3</c:v>
                </c:pt>
                <c:pt idx="28">
                  <c:v>1.3775622658144001E-2</c:v>
                </c:pt>
                <c:pt idx="29">
                  <c:v>0</c:v>
                </c:pt>
                <c:pt idx="30">
                  <c:v>-5.5094900966915997E-3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A8-4012-99A6-71B14646B9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7.8587520301776001E-2</c:v>
                </c:pt>
                <c:pt idx="1">
                  <c:v>2.0940215684222E-2</c:v>
                </c:pt>
                <c:pt idx="2">
                  <c:v>3.1403747513869998E-2</c:v>
                </c:pt>
                <c:pt idx="3">
                  <c:v>5.2323147760569002E-3</c:v>
                </c:pt>
                <c:pt idx="4">
                  <c:v>-5.2320410192016002E-3</c:v>
                </c:pt>
                <c:pt idx="5">
                  <c:v>1.0464629552114E-2</c:v>
                </c:pt>
                <c:pt idx="6">
                  <c:v>0</c:v>
                </c:pt>
                <c:pt idx="7">
                  <c:v>5.2317672909908998E-3</c:v>
                </c:pt>
                <c:pt idx="8">
                  <c:v>5.2314935914203999E-3</c:v>
                </c:pt>
                <c:pt idx="9">
                  <c:v>1.0462439840971E-2</c:v>
                </c:pt>
                <c:pt idx="10">
                  <c:v>1.0461345329008999E-2</c:v>
                </c:pt>
                <c:pt idx="11">
                  <c:v>-1.5690376569038E-2</c:v>
                </c:pt>
                <c:pt idx="12">
                  <c:v>2.0923785112727002E-2</c:v>
                </c:pt>
                <c:pt idx="13">
                  <c:v>-2.0919407980754E-2</c:v>
                </c:pt>
                <c:pt idx="14">
                  <c:v>0.11508081812</c:v>
                </c:pt>
                <c:pt idx="15">
                  <c:v>1.5674800146298001E-2</c:v>
                </c:pt>
                <c:pt idx="16">
                  <c:v>3.6568801588131E-2</c:v>
                </c:pt>
                <c:pt idx="17">
                  <c:v>0</c:v>
                </c:pt>
                <c:pt idx="18">
                  <c:v>5.2222048148727997E-3</c:v>
                </c:pt>
                <c:pt idx="19">
                  <c:v>0</c:v>
                </c:pt>
                <c:pt idx="20">
                  <c:v>1.0443864229764999E-2</c:v>
                </c:pt>
                <c:pt idx="21">
                  <c:v>0</c:v>
                </c:pt>
                <c:pt idx="22">
                  <c:v>5.2213868003341997E-3</c:v>
                </c:pt>
                <c:pt idx="23">
                  <c:v>1.5663342557302E-2</c:v>
                </c:pt>
                <c:pt idx="24">
                  <c:v>0</c:v>
                </c:pt>
                <c:pt idx="25">
                  <c:v>5.2202965128419002E-3</c:v>
                </c:pt>
                <c:pt idx="26">
                  <c:v>-5.2200240121105003E-3</c:v>
                </c:pt>
                <c:pt idx="27">
                  <c:v>5.2202965128419002E-3</c:v>
                </c:pt>
                <c:pt idx="28">
                  <c:v>5.2200240121105003E-3</c:v>
                </c:pt>
                <c:pt idx="29">
                  <c:v>-5.2197515398266997E-3</c:v>
                </c:pt>
                <c:pt idx="30">
                  <c:v>-1.0440048024221001E-2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A8-4012-99A6-71B14646B9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8.0849894086638993E-2</c:v>
                </c:pt>
                <c:pt idx="1">
                  <c:v>0.11148272017837001</c:v>
                </c:pt>
                <c:pt idx="2">
                  <c:v>6.7783480197540005E-2</c:v>
                </c:pt>
                <c:pt idx="3">
                  <c:v>7.0963163666859994E-2</c:v>
                </c:pt>
                <c:pt idx="4">
                  <c:v>5.6407942238266999E-2</c:v>
                </c:pt>
                <c:pt idx="5">
                  <c:v>8.2148092070293E-2</c:v>
                </c:pt>
                <c:pt idx="6">
                  <c:v>5.1501593330544E-2</c:v>
                </c:pt>
                <c:pt idx="7">
                  <c:v>0.1206447254126</c:v>
                </c:pt>
                <c:pt idx="8">
                  <c:v>0.20083224883918999</c:v>
                </c:pt>
                <c:pt idx="9">
                  <c:v>6.8947824134945004E-2</c:v>
                </c:pt>
                <c:pt idx="10">
                  <c:v>6.0888653880049E-2</c:v>
                </c:pt>
                <c:pt idx="11">
                  <c:v>9.7682835044116997E-2</c:v>
                </c:pt>
                <c:pt idx="12">
                  <c:v>6.0792218596019999E-2</c:v>
                </c:pt>
                <c:pt idx="13">
                  <c:v>5.2761167780513998E-2</c:v>
                </c:pt>
                <c:pt idx="14">
                  <c:v>6.5517186276545999E-2</c:v>
                </c:pt>
                <c:pt idx="15">
                  <c:v>7.9846694346854E-2</c:v>
                </c:pt>
                <c:pt idx="16">
                  <c:v>0.13243976384235001</c:v>
                </c:pt>
                <c:pt idx="17">
                  <c:v>3.3464535560053001E-2</c:v>
                </c:pt>
                <c:pt idx="18">
                  <c:v>7.3278745977633994E-2</c:v>
                </c:pt>
                <c:pt idx="19">
                  <c:v>5.5714740528493997E-2</c:v>
                </c:pt>
                <c:pt idx="20">
                  <c:v>4.9319863177153998E-2</c:v>
                </c:pt>
                <c:pt idx="21">
                  <c:v>0.15742772636199001</c:v>
                </c:pt>
                <c:pt idx="22">
                  <c:v>0.37151702786377999</c:v>
                </c:pt>
                <c:pt idx="23">
                  <c:v>0.33059681424887999</c:v>
                </c:pt>
                <c:pt idx="24">
                  <c:v>0.1655420319102</c:v>
                </c:pt>
                <c:pt idx="25">
                  <c:v>3.7775644153432E-2</c:v>
                </c:pt>
                <c:pt idx="26">
                  <c:v>0.13845839167991</c:v>
                </c:pt>
                <c:pt idx="27">
                  <c:v>0.21054285489826</c:v>
                </c:pt>
                <c:pt idx="28">
                  <c:v>0.10191442324276</c:v>
                </c:pt>
                <c:pt idx="29">
                  <c:v>5.7953762295595998E-2</c:v>
                </c:pt>
                <c:pt idx="30">
                  <c:v>8.4532177016639995E-2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A8-4012-99A6-71B14646B9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0.17361111111110999</c:v>
                </c:pt>
                <c:pt idx="1">
                  <c:v>0.17331022530328999</c:v>
                </c:pt>
                <c:pt idx="2">
                  <c:v>8.6505190311418997E-2</c:v>
                </c:pt>
                <c:pt idx="3">
                  <c:v>8.6430423509074997E-2</c:v>
                </c:pt>
                <c:pt idx="4">
                  <c:v>0</c:v>
                </c:pt>
                <c:pt idx="5">
                  <c:v>0.17271157167529999</c:v>
                </c:pt>
                <c:pt idx="6">
                  <c:v>0</c:v>
                </c:pt>
                <c:pt idx="7">
                  <c:v>0.25862068965516999</c:v>
                </c:pt>
                <c:pt idx="8">
                  <c:v>0</c:v>
                </c:pt>
                <c:pt idx="9">
                  <c:v>0</c:v>
                </c:pt>
                <c:pt idx="10">
                  <c:v>0.42992261392948999</c:v>
                </c:pt>
                <c:pt idx="11">
                  <c:v>0.17123287671233001</c:v>
                </c:pt>
                <c:pt idx="12">
                  <c:v>0.17094017094017</c:v>
                </c:pt>
                <c:pt idx="13">
                  <c:v>1.7918088737200999</c:v>
                </c:pt>
                <c:pt idx="14">
                  <c:v>0.92204526404023002</c:v>
                </c:pt>
                <c:pt idx="15">
                  <c:v>8.3056478405316006E-2</c:v>
                </c:pt>
                <c:pt idx="16">
                  <c:v>-8.2987551867219997E-2</c:v>
                </c:pt>
                <c:pt idx="17">
                  <c:v>0.16611295681063001</c:v>
                </c:pt>
                <c:pt idx="18">
                  <c:v>0.16583747927032</c:v>
                </c:pt>
                <c:pt idx="19">
                  <c:v>8.2781456953642002E-2</c:v>
                </c:pt>
                <c:pt idx="20">
                  <c:v>8.2712985938792005E-2</c:v>
                </c:pt>
                <c:pt idx="21">
                  <c:v>0.24793388429752</c:v>
                </c:pt>
                <c:pt idx="22">
                  <c:v>8.2440230832645997E-2</c:v>
                </c:pt>
                <c:pt idx="23">
                  <c:v>0.32948929159801998</c:v>
                </c:pt>
                <c:pt idx="24">
                  <c:v>8.2101806239736994E-2</c:v>
                </c:pt>
                <c:pt idx="25">
                  <c:v>-8.2034454470877996E-2</c:v>
                </c:pt>
                <c:pt idx="26">
                  <c:v>-1.0673234811165999</c:v>
                </c:pt>
                <c:pt idx="27">
                  <c:v>-8.2987551867219997E-2</c:v>
                </c:pt>
                <c:pt idx="28">
                  <c:v>-8.3056478405316006E-2</c:v>
                </c:pt>
                <c:pt idx="29">
                  <c:v>8.3125519534496997E-2</c:v>
                </c:pt>
                <c:pt idx="30">
                  <c:v>0.16611295681063001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2A8-4012-99A6-71B14646B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300640"/>
        <c:axId val="150337472"/>
      </c:lineChart>
      <c:dateAx>
        <c:axId val="244300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337472"/>
        <c:crosses val="autoZero"/>
        <c:auto val="1"/>
        <c:lblOffset val="100"/>
        <c:baseTimeUnit val="days"/>
      </c:dateAx>
      <c:valAx>
        <c:axId val="15033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3128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276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20170604_093755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2017-06-04T09:37:56Z</dcterms:created>
  <dcterms:modified xsi:type="dcterms:W3CDTF">2017-06-04T09:37:58Z</dcterms:modified>
</cp:coreProperties>
</file>