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F3FD-4078-B68B-ADE7030B9AA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F3FD-4078-B68B-ADE7030B9AA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F3FD-4078-B68B-ADE7030B9AA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F3FD-4078-B68B-ADE7030B9AA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F3FD-4078-B68B-ADE7030B9A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723584"/>
        <c:axId val="235195208"/>
      </c:lineChart>
      <c:catAx>
        <c:axId val="23772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95208"/>
        <c:crosses val="autoZero"/>
        <c:auto val="1"/>
        <c:lblAlgn val="ctr"/>
        <c:lblOffset val="100"/>
        <c:noMultiLvlLbl val="0"/>
      </c:catAx>
      <c:valAx>
        <c:axId val="235195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2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7688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6341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20170604_093734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2017-06-04T09:37:34Z</dcterms:created>
  <dcterms:modified xsi:type="dcterms:W3CDTF">2017-06-04T09:37:37Z</dcterms:modified>
</cp:coreProperties>
</file>