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0308310"/>
              </p:ext>
            </p:extLst>
          </p:nvPr>
        </p:nvGraphicFramePr>
        <p:xfrm>
          <a:off x="457200" y="1468438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62423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9919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2702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269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227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109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121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403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6818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618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4865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73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2929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063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11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5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@NadaDairy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377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@NadecFoods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94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@suntoparabia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0202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2224578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20170604_093123</Template>
  <TotalTime>0</TotalTime>
  <Words>121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Twitter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</dc:title>
  <dc:creator>Administrator</dc:creator>
  <cp:lastModifiedBy>Administrator</cp:lastModifiedBy>
  <cp:revision>1</cp:revision>
  <dcterms:created xsi:type="dcterms:W3CDTF">2017-06-04T09:31:24Z</dcterms:created>
  <dcterms:modified xsi:type="dcterms:W3CDTF">2017-06-04T09:31:45Z</dcterms:modified>
</cp:coreProperties>
</file>