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Sheet1!$B$2:$B$30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807B-431D-85DA-BD7641EB6B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Sheet1!$C$2:$C$30</c:f>
            </c:numRef>
          </c:val>
          <c:smooth val="0"/>
          <c:extLst>
            <c:ext xmlns:c16="http://schemas.microsoft.com/office/drawing/2014/chart" uri="{C3380CC4-5D6E-409C-BE32-E72D297353CC}">
              <c16:uniqueId val="{00000001-807B-431D-85DA-BD7641EB6B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Sheet1!$D$2:$D$30</c:f>
            </c:numRef>
          </c:val>
          <c:smooth val="0"/>
          <c:extLst>
            <c:ext xmlns:c16="http://schemas.microsoft.com/office/drawing/2014/chart" uri="{C3380CC4-5D6E-409C-BE32-E72D297353CC}">
              <c16:uniqueId val="{00000002-807B-431D-85DA-BD7641EB6B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Sheet1!$E$2:$E$30</c:f>
            </c:numRef>
          </c:val>
          <c:smooth val="0"/>
          <c:extLst>
            <c:ext xmlns:c16="http://schemas.microsoft.com/office/drawing/2014/chart" uri="{C3380CC4-5D6E-409C-BE32-E72D297353CC}">
              <c16:uniqueId val="{00000003-807B-431D-85DA-BD7641EB6B1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Sheet1!$F$2:$F$30</c:f>
            </c:numRef>
          </c:val>
          <c:smooth val="0"/>
          <c:extLst>
            <c:ext xmlns:c16="http://schemas.microsoft.com/office/drawing/2014/chart" uri="{C3380CC4-5D6E-409C-BE32-E72D297353CC}">
              <c16:uniqueId val="{00000004-807B-431D-85DA-BD7641EB6B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260800"/>
        <c:axId val="235262440"/>
      </c:lineChart>
      <c:catAx>
        <c:axId val="23526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62440"/>
        <c:crosses val="autoZero"/>
        <c:auto val="1"/>
        <c:lblAlgn val="ctr"/>
        <c:lblOffset val="100"/>
        <c:noMultiLvlLbl val="0"/>
      </c:catAx>
      <c:valAx>
        <c:axId val="23526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6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64633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01/31/2017 - 02/28/2017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1323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20170604_092935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2017-06-04T09:30:47Z</dcterms:created>
  <dcterms:modified xsi:type="dcterms:W3CDTF">2017-06-04T09:30:50Z</dcterms:modified>
</cp:coreProperties>
</file>