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Sheet1!$B$2:$B$30</c:f>
            </c:numRef>
          </c:val>
          <c:smooth val="0"/>
          <c:extLst>
            <c:ext xmlns:c16="http://schemas.microsoft.com/office/drawing/2014/chart" uri="{C3380CC4-5D6E-409C-BE32-E72D297353CC}">
              <c16:uniqueId val="{00000000-1BF0-4CEA-B34D-A12193AE6CC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Sheet1!$C$2:$C$30</c:f>
            </c:numRef>
          </c:val>
          <c:smooth val="0"/>
          <c:extLst>
            <c:ext xmlns:c16="http://schemas.microsoft.com/office/drawing/2014/chart" uri="{C3380CC4-5D6E-409C-BE32-E72D297353CC}">
              <c16:uniqueId val="{00000001-1BF0-4CEA-B34D-A12193AE6CC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Sheet1!$D$2:$D$30</c:f>
            </c:numRef>
          </c:val>
          <c:smooth val="0"/>
          <c:extLst>
            <c:ext xmlns:c16="http://schemas.microsoft.com/office/drawing/2014/chart" uri="{C3380CC4-5D6E-409C-BE32-E72D297353CC}">
              <c16:uniqueId val="{00000002-1BF0-4CEA-B34D-A12193AE6CC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Sheet1!$E$2:$E$30</c:f>
            </c:numRef>
          </c:val>
          <c:smooth val="0"/>
          <c:extLst>
            <c:ext xmlns:c16="http://schemas.microsoft.com/office/drawing/2014/chart" uri="{C3380CC4-5D6E-409C-BE32-E72D297353CC}">
              <c16:uniqueId val="{00000003-1BF0-4CEA-B34D-A12193AE6CC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Sheet1!$A$2:$A$30</c:f>
            </c:multiLvlStrRef>
          </c:cat>
          <c:val>
            <c:numRef>
              <c:f>Sheet1!$F$2:$F$30</c:f>
            </c:numRef>
          </c:val>
          <c:smooth val="0"/>
          <c:extLst>
            <c:ext xmlns:c16="http://schemas.microsoft.com/office/drawing/2014/chart" uri="{C3380CC4-5D6E-409C-BE32-E72D297353CC}">
              <c16:uniqueId val="{00000004-1BF0-4CEA-B34D-A12193AE6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607720"/>
        <c:axId val="245609688"/>
      </c:lineChart>
      <c:catAx>
        <c:axId val="24560772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09688"/>
        <c:crosses val="autoZero"/>
        <c:auto val="1"/>
        <c:lblAlgn val="ctr"/>
        <c:lblOffset val="100"/>
        <c:noMultiLvlLbl val="0"/>
      </c:catAx>
      <c:valAx>
        <c:axId val="245609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0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304184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01/31/2017 - 02/28/2017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1479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20170604_092305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</dc:title>
  <dc:creator>Administrator</dc:creator>
  <cp:lastModifiedBy>Administrator</cp:lastModifiedBy>
  <cp:revision>1</cp:revision>
  <dcterms:created xsi:type="dcterms:W3CDTF">2017-06-04T09:24:27Z</dcterms:created>
  <dcterms:modified xsi:type="dcterms:W3CDTF">2017-06-04T09:24:30Z</dcterms:modified>
</cp:coreProperties>
</file>