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CA12-47FF-9547-2892EF5E5ED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Sheet1!$C$2:$C$30</c:f>
            </c:numRef>
          </c:val>
          <c:smooth val="0"/>
          <c:extLst>
            <c:ext xmlns:c16="http://schemas.microsoft.com/office/drawing/2014/chart" uri="{C3380CC4-5D6E-409C-BE32-E72D297353CC}">
              <c16:uniqueId val="{00000001-CA12-47FF-9547-2892EF5E5ED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Sheet1!$D$2:$D$30</c:f>
            </c:numRef>
          </c:val>
          <c:smooth val="0"/>
          <c:extLst>
            <c:ext xmlns:c16="http://schemas.microsoft.com/office/drawing/2014/chart" uri="{C3380CC4-5D6E-409C-BE32-E72D297353CC}">
              <c16:uniqueId val="{00000002-CA12-47FF-9547-2892EF5E5ED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Sheet1!$E$2:$E$30</c:f>
            </c:numRef>
          </c:val>
          <c:smooth val="0"/>
          <c:extLst>
            <c:ext xmlns:c16="http://schemas.microsoft.com/office/drawing/2014/chart" uri="{C3380CC4-5D6E-409C-BE32-E72D297353CC}">
              <c16:uniqueId val="{00000003-CA12-47FF-9547-2892EF5E5ED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Sheet1!$F$2:$F$30</c:f>
            </c:numRef>
          </c:val>
          <c:smooth val="0"/>
          <c:extLst>
            <c:ext xmlns:c16="http://schemas.microsoft.com/office/drawing/2014/chart" uri="{C3380CC4-5D6E-409C-BE32-E72D297353CC}">
              <c16:uniqueId val="{00000004-CA12-47FF-9547-2892EF5E5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556696"/>
        <c:axId val="244557024"/>
      </c:lineChart>
      <c:catAx>
        <c:axId val="24455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57024"/>
        <c:crosses val="autoZero"/>
        <c:auto val="1"/>
        <c:lblAlgn val="ctr"/>
        <c:lblOffset val="100"/>
        <c:noMultiLvlLbl val="0"/>
      </c:catAx>
      <c:valAx>
        <c:axId val="24455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5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66298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01/31/2017 - 02/28/2017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762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20170604_091750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2017-06-04T09:19:39Z</dcterms:created>
  <dcterms:modified xsi:type="dcterms:W3CDTF">2017-06-04T09:19:42Z</dcterms:modified>
</cp:coreProperties>
</file>