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8064194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7260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11183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1554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6927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5705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3876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9129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0000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1908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043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88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292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506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1811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69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38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069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83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8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9972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01/31/2017 - 02/28/2017</a:t>
            </a:r>
          </a:p>
        </p:txBody>
      </p:sp>
    </p:spTree>
    <p:extLst>
      <p:ext uri="{BB962C8B-B14F-4D97-AF65-F5344CB8AC3E}">
        <p14:creationId xmlns:p14="http://schemas.microsoft.com/office/powerpoint/2010/main" val="243159386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20170604_090922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2017-06-04T09:09:23Z</dcterms:created>
  <dcterms:modified xsi:type="dcterms:W3CDTF">2017-06-04T09:09:44Z</dcterms:modified>
</cp:coreProperties>
</file>