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237-4C01-BBCF-D40569FD791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2237-4C01-BBCF-D40569FD791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2237-4C01-BBCF-D40569FD791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2237-4C01-BBCF-D40569FD7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10824"/>
        <c:axId val="245710168"/>
      </c:lineChart>
      <c:catAx>
        <c:axId val="24571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10168"/>
        <c:crosses val="autoZero"/>
        <c:auto val="1"/>
        <c:lblAlgn val="ctr"/>
        <c:lblOffset val="100"/>
        <c:noMultiLvlLbl val="0"/>
      </c:catAx>
      <c:valAx>
        <c:axId val="24571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1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03208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26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20170601_123049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2017-06-01T12:30:49Z</dcterms:created>
  <dcterms:modified xsi:type="dcterms:W3CDTF">2017-06-01T12:30:52Z</dcterms:modified>
</cp:coreProperties>
</file>