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7179436"/>
              </p:ext>
            </p:extLst>
          </p:nvPr>
        </p:nvGraphicFramePr>
        <p:xfrm>
          <a:off x="457200" y="1468438"/>
          <a:ext cx="8229601" cy="2987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367616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444179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382379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392348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62067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753676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94523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565211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00883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37678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079996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18203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799539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12431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6891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@almarai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248925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5281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@alrabiesocial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3201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@NadaDairy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0.0701%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7022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@NadecFoods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7844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@suntoparabia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0.5089%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6264040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</p:spTree>
    <p:extLst>
      <p:ext uri="{BB962C8B-B14F-4D97-AF65-F5344CB8AC3E}">
        <p14:creationId xmlns:p14="http://schemas.microsoft.com/office/powerpoint/2010/main" val="7536146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20170601_114934</Template>
  <TotalTime>0</TotalTime>
  <Words>121</Words>
  <Application>Microsoft Office PowerPoint</Application>
  <PresentationFormat>On-screen Show (4:3)</PresentationFormat>
  <Paragraphs>86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Lato</vt:lpstr>
      <vt:lpstr>Calibri</vt:lpstr>
      <vt:lpstr>quintly_template</vt:lpstr>
      <vt:lpstr>Twitter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</dc:title>
  <dc:creator>Administrator</dc:creator>
  <cp:lastModifiedBy>Administrator</cp:lastModifiedBy>
  <cp:revision>1</cp:revision>
  <dcterms:created xsi:type="dcterms:W3CDTF">2017-06-01T11:49:35Z</dcterms:created>
  <dcterms:modified xsi:type="dcterms:W3CDTF">2017-06-01T11:49:56Z</dcterms:modified>
</cp:coreProperties>
</file>