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7.811556636752E-3</c:v>
                </c:pt>
                <c:pt idx="1">
                  <c:v>7.3146030792524998E-3</c:v>
                </c:pt>
                <c:pt idx="2">
                  <c:v>3.9939478118982E-3</c:v>
                </c:pt>
                <c:pt idx="3">
                  <c:v>4.6499459838475997E-3</c:v>
                </c:pt>
                <c:pt idx="4">
                  <c:v>5.2582926882044001E-3</c:v>
                </c:pt>
                <c:pt idx="5">
                  <c:v>0</c:v>
                </c:pt>
                <c:pt idx="6">
                  <c:v>1.0218146140885001</c:v>
                </c:pt>
                <c:pt idx="7">
                  <c:v>7.4942313018929001E-3</c:v>
                </c:pt>
                <c:pt idx="8">
                  <c:v>6.8812341949374004E-3</c:v>
                </c:pt>
                <c:pt idx="9">
                  <c:v>5.8585284861377004E-3</c:v>
                </c:pt>
                <c:pt idx="10">
                  <c:v>9.1621527999879004E-3</c:v>
                </c:pt>
                <c:pt idx="11">
                  <c:v>6.4820261517345001E-3</c:v>
                </c:pt>
                <c:pt idx="12">
                  <c:v>4.2138966540689E-2</c:v>
                </c:pt>
                <c:pt idx="13">
                  <c:v>6.3270526739080003E-3</c:v>
                </c:pt>
                <c:pt idx="14">
                  <c:v>10.820298991588</c:v>
                </c:pt>
                <c:pt idx="15">
                  <c:v>2.3797169141411001E-2</c:v>
                </c:pt>
                <c:pt idx="16">
                  <c:v>7.6240999027620002E-3</c:v>
                </c:pt>
                <c:pt idx="17">
                  <c:v>1.2696920254362001E-2</c:v>
                </c:pt>
                <c:pt idx="18">
                  <c:v>6.0458866706589003E-3</c:v>
                </c:pt>
                <c:pt idx="19">
                  <c:v>0</c:v>
                </c:pt>
                <c:pt idx="20">
                  <c:v>6.2700797297378002E-3</c:v>
                </c:pt>
                <c:pt idx="21">
                  <c:v>5.6697687093020003E-3</c:v>
                </c:pt>
                <c:pt idx="22">
                  <c:v>5.3873291542289002E-3</c:v>
                </c:pt>
                <c:pt idx="23">
                  <c:v>6.2477051478884004E-3</c:v>
                </c:pt>
                <c:pt idx="24">
                  <c:v>7.8396357848859004E-3</c:v>
                </c:pt>
                <c:pt idx="25">
                  <c:v>7.0344748457196E-3</c:v>
                </c:pt>
                <c:pt idx="26">
                  <c:v>8.0249247573360005E-3</c:v>
                </c:pt>
                <c:pt idx="27">
                  <c:v>6.7261028823789003E-3</c:v>
                </c:pt>
                <c:pt idx="28">
                  <c:v>9.5675663917732991E-3</c:v>
                </c:pt>
                <c:pt idx="29">
                  <c:v>9.4021678855081003E-3</c:v>
                </c:pt>
                <c:pt idx="30">
                  <c:v>7.1792815338526002E-3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5-4ED8-81C6-2B5822751E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2.9493108602188E-3</c:v>
                </c:pt>
                <c:pt idx="16">
                  <c:v>4.8523321164445996E-3</c:v>
                </c:pt>
                <c:pt idx="17">
                  <c:v>3.1018137046882999E-2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3.1403538322308999E-3</c:v>
                </c:pt>
                <c:pt idx="22">
                  <c:v>0</c:v>
                </c:pt>
                <c:pt idx="23">
                  <c:v>5.9006763888241002E-3</c:v>
                </c:pt>
                <c:pt idx="24">
                  <c:v>7.4713874414066997E-3</c:v>
                </c:pt>
                <c:pt idx="25">
                  <c:v>1.3610971775794E-2</c:v>
                </c:pt>
                <c:pt idx="26">
                  <c:v>0</c:v>
                </c:pt>
                <c:pt idx="27">
                  <c:v>5.0769088225251996E-3</c:v>
                </c:pt>
                <c:pt idx="28">
                  <c:v>7.4492026259272001E-3</c:v>
                </c:pt>
                <c:pt idx="29">
                  <c:v>3.9746800977532998E-3</c:v>
                </c:pt>
                <c:pt idx="30">
                  <c:v>1.0901107438268E-2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75-4ED8-81C6-2B5822751E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9.0015224140566993E-2</c:v>
                </c:pt>
                <c:pt idx="1">
                  <c:v>0</c:v>
                </c:pt>
                <c:pt idx="2">
                  <c:v>1.7682690108862E-2</c:v>
                </c:pt>
                <c:pt idx="3">
                  <c:v>0</c:v>
                </c:pt>
                <c:pt idx="4">
                  <c:v>1.5023259462327E-2</c:v>
                </c:pt>
                <c:pt idx="5">
                  <c:v>0</c:v>
                </c:pt>
                <c:pt idx="6">
                  <c:v>7.9903212082535993E-2</c:v>
                </c:pt>
                <c:pt idx="7">
                  <c:v>2.1271928366781E-2</c:v>
                </c:pt>
                <c:pt idx="8">
                  <c:v>0</c:v>
                </c:pt>
                <c:pt idx="9">
                  <c:v>5.2647882717534997E-2</c:v>
                </c:pt>
                <c:pt idx="10">
                  <c:v>0</c:v>
                </c:pt>
                <c:pt idx="11">
                  <c:v>1.6619180129311E-2</c:v>
                </c:pt>
                <c:pt idx="12">
                  <c:v>4.6269458434602999E-2</c:v>
                </c:pt>
                <c:pt idx="13">
                  <c:v>0</c:v>
                </c:pt>
                <c:pt idx="14">
                  <c:v>2.9117500415488998E-2</c:v>
                </c:pt>
                <c:pt idx="15">
                  <c:v>0</c:v>
                </c:pt>
                <c:pt idx="16">
                  <c:v>4.7335830431353997E-2</c:v>
                </c:pt>
                <c:pt idx="17">
                  <c:v>0</c:v>
                </c:pt>
                <c:pt idx="18">
                  <c:v>3.5636639252161997E-2</c:v>
                </c:pt>
                <c:pt idx="19">
                  <c:v>0</c:v>
                </c:pt>
                <c:pt idx="20">
                  <c:v>0</c:v>
                </c:pt>
                <c:pt idx="21">
                  <c:v>1.5159070509623999E-2</c:v>
                </c:pt>
                <c:pt idx="22">
                  <c:v>0</c:v>
                </c:pt>
                <c:pt idx="23">
                  <c:v>0.17998430871929999</c:v>
                </c:pt>
                <c:pt idx="24">
                  <c:v>2.2204287421869001E-2</c:v>
                </c:pt>
                <c:pt idx="25">
                  <c:v>1.8208278786025999E-2</c:v>
                </c:pt>
                <c:pt idx="26">
                  <c:v>3.1747634203492997E-2</c:v>
                </c:pt>
                <c:pt idx="27">
                  <c:v>0</c:v>
                </c:pt>
                <c:pt idx="28">
                  <c:v>3.0257065622002002E-2</c:v>
                </c:pt>
                <c:pt idx="29">
                  <c:v>3.2366108439728002E-2</c:v>
                </c:pt>
                <c:pt idx="30">
                  <c:v>1.4984551325403E-2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75-4ED8-81C6-2B5822751E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0.25606946659578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0.28502385525745</c:v>
                </c:pt>
                <c:pt idx="8">
                  <c:v>8.4967783048927006E-2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5.0425966718862E-2</c:v>
                </c:pt>
                <c:pt idx="15">
                  <c:v>0</c:v>
                </c:pt>
                <c:pt idx="16">
                  <c:v>3.0957561605547999E-2</c:v>
                </c:pt>
                <c:pt idx="17">
                  <c:v>0.14947154291779</c:v>
                </c:pt>
                <c:pt idx="18">
                  <c:v>0</c:v>
                </c:pt>
                <c:pt idx="19">
                  <c:v>0</c:v>
                </c:pt>
                <c:pt idx="20">
                  <c:v>0.65216238666689996</c:v>
                </c:pt>
                <c:pt idx="21">
                  <c:v>0</c:v>
                </c:pt>
                <c:pt idx="22">
                  <c:v>0.36209165334582</c:v>
                </c:pt>
                <c:pt idx="23">
                  <c:v>0</c:v>
                </c:pt>
                <c:pt idx="24">
                  <c:v>0.12443848238004</c:v>
                </c:pt>
                <c:pt idx="25">
                  <c:v>13.380436987835999</c:v>
                </c:pt>
                <c:pt idx="26">
                  <c:v>0.14035334983513001</c:v>
                </c:pt>
                <c:pt idx="27">
                  <c:v>5.3639577214611003E-2</c:v>
                </c:pt>
                <c:pt idx="28">
                  <c:v>7.7319134728592004E-2</c:v>
                </c:pt>
                <c:pt idx="29">
                  <c:v>8.6068345292149004E-2</c:v>
                </c:pt>
                <c:pt idx="30">
                  <c:v>3.2480643292308001E-2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75-4ED8-81C6-2B5822751E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1.8107562506946999E-2</c:v>
                </c:pt>
                <c:pt idx="3">
                  <c:v>4.3386125762394999E-2</c:v>
                </c:pt>
                <c:pt idx="4">
                  <c:v>3.1373758271467003E-2</c:v>
                </c:pt>
                <c:pt idx="5">
                  <c:v>7.1710933228157003E-3</c:v>
                </c:pt>
                <c:pt idx="6">
                  <c:v>0</c:v>
                </c:pt>
                <c:pt idx="7">
                  <c:v>1.4043088977608999E-2</c:v>
                </c:pt>
                <c:pt idx="8">
                  <c:v>1.3803933941902E-2</c:v>
                </c:pt>
                <c:pt idx="9">
                  <c:v>2.9042615556443999E-2</c:v>
                </c:pt>
                <c:pt idx="10">
                  <c:v>2.6174772180877999E-2</c:v>
                </c:pt>
                <c:pt idx="11">
                  <c:v>7.4579905376744998E-2</c:v>
                </c:pt>
                <c:pt idx="12">
                  <c:v>2.1692596191426002E-2</c:v>
                </c:pt>
                <c:pt idx="13">
                  <c:v>1.2011473646468001E-2</c:v>
                </c:pt>
                <c:pt idx="14">
                  <c:v>0</c:v>
                </c:pt>
                <c:pt idx="15">
                  <c:v>0</c:v>
                </c:pt>
                <c:pt idx="16">
                  <c:v>1.0217214393008E-2</c:v>
                </c:pt>
                <c:pt idx="17">
                  <c:v>1.9895361154576002E-2</c:v>
                </c:pt>
                <c:pt idx="18">
                  <c:v>3.7636634424617003E-2</c:v>
                </c:pt>
                <c:pt idx="19">
                  <c:v>3.5482217674445003E-2</c:v>
                </c:pt>
                <c:pt idx="20">
                  <c:v>7.8841319301968006E-3</c:v>
                </c:pt>
                <c:pt idx="21">
                  <c:v>2.2575264318719999E-2</c:v>
                </c:pt>
                <c:pt idx="22">
                  <c:v>5.3568773167598997E-2</c:v>
                </c:pt>
                <c:pt idx="23">
                  <c:v>0</c:v>
                </c:pt>
                <c:pt idx="24">
                  <c:v>2.4184663340528999E-2</c:v>
                </c:pt>
                <c:pt idx="25">
                  <c:v>3.4125657657851E-2</c:v>
                </c:pt>
                <c:pt idx="26">
                  <c:v>1.862957947307E-2</c:v>
                </c:pt>
                <c:pt idx="27">
                  <c:v>2.1674799194628998E-2</c:v>
                </c:pt>
                <c:pt idx="28">
                  <c:v>1.5405422350401999E-2</c:v>
                </c:pt>
                <c:pt idx="29">
                  <c:v>9.1360192035540994E-3</c:v>
                </c:pt>
                <c:pt idx="30">
                  <c:v>1.0748450431728999E-2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75-4ED8-81C6-2B5822751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408288"/>
        <c:axId val="238407304"/>
      </c:lineChart>
      <c:dateAx>
        <c:axId val="23840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07304"/>
        <c:crosses val="autoZero"/>
        <c:auto val="1"/>
        <c:lblOffset val="100"/>
        <c:baseTimeUnit val="days"/>
      </c:dateAx>
      <c:valAx>
        <c:axId val="23840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0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40143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78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20170601_111958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2017-06-01T11:19:59Z</dcterms:created>
  <dcterms:modified xsi:type="dcterms:W3CDTF">2017-06-01T11:20:01Z</dcterms:modified>
</cp:coreProperties>
</file>