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FF4-451E-8B32-9A63A1CFA4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FF4-451E-8B32-9A63A1CFA44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FF4-451E-8B32-9A63A1CFA44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5FF4-451E-8B32-9A63A1CFA44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5FF4-451E-8B32-9A63A1CFA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141288"/>
        <c:axId val="248139320"/>
      </c:lineChart>
      <c:catAx>
        <c:axId val="24814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39320"/>
        <c:crosses val="autoZero"/>
        <c:auto val="1"/>
        <c:lblAlgn val="ctr"/>
        <c:lblOffset val="100"/>
        <c:noMultiLvlLbl val="0"/>
      </c:catAx>
      <c:valAx>
        <c:axId val="24813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4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4963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55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20170601_111936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2017-06-01T11:19:36Z</dcterms:created>
  <dcterms:modified xsi:type="dcterms:W3CDTF">2017-06-01T11:19:39Z</dcterms:modified>
</cp:coreProperties>
</file>