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7.049843088641E-3</c:v>
                </c:pt>
                <c:pt idx="1">
                  <c:v>-9.3060674862055005E-4</c:v>
                </c:pt>
                <c:pt idx="2">
                  <c:v>-2.8151116121958E-3</c:v>
                </c:pt>
                <c:pt idx="3">
                  <c:v>-2.6523285816324E-3</c:v>
                </c:pt>
                <c:pt idx="4">
                  <c:v>-1.0702662357061001E-3</c:v>
                </c:pt>
                <c:pt idx="5">
                  <c:v>-1.5588827231587E-3</c:v>
                </c:pt>
                <c:pt idx="6">
                  <c:v>2.7059833876352999E-2</c:v>
                </c:pt>
                <c:pt idx="7">
                  <c:v>9.4928037522742995E-2</c:v>
                </c:pt>
                <c:pt idx="8">
                  <c:v>9.5767566237297E-2</c:v>
                </c:pt>
                <c:pt idx="9">
                  <c:v>0.12576475745070001</c:v>
                </c:pt>
                <c:pt idx="10">
                  <c:v>0.10142220645471001</c:v>
                </c:pt>
                <c:pt idx="11">
                  <c:v>0.12038343874123</c:v>
                </c:pt>
                <c:pt idx="12">
                  <c:v>7.1860953450944995E-2</c:v>
                </c:pt>
                <c:pt idx="13">
                  <c:v>0</c:v>
                </c:pt>
                <c:pt idx="14">
                  <c:v>3.0795252722212001E-2</c:v>
                </c:pt>
                <c:pt idx="15">
                  <c:v>0.16978399574361</c:v>
                </c:pt>
                <c:pt idx="16">
                  <c:v>0.14323884061448999</c:v>
                </c:pt>
                <c:pt idx="17">
                  <c:v>0.15416240805782999</c:v>
                </c:pt>
                <c:pt idx="18">
                  <c:v>0.14476920319886</c:v>
                </c:pt>
                <c:pt idx="19">
                  <c:v>0.13348764085001999</c:v>
                </c:pt>
                <c:pt idx="20">
                  <c:v>0.13594789474614</c:v>
                </c:pt>
                <c:pt idx="21">
                  <c:v>0.14882189917912</c:v>
                </c:pt>
                <c:pt idx="22">
                  <c:v>0.13805503672127001</c:v>
                </c:pt>
                <c:pt idx="23">
                  <c:v>0.12772188565111001</c:v>
                </c:pt>
                <c:pt idx="24">
                  <c:v>0.12605317139512001</c:v>
                </c:pt>
                <c:pt idx="25">
                  <c:v>0.18486550140409</c:v>
                </c:pt>
                <c:pt idx="26">
                  <c:v>0.18936891206581999</c:v>
                </c:pt>
                <c:pt idx="27">
                  <c:v>0.14365379616734</c:v>
                </c:pt>
                <c:pt idx="28">
                  <c:v>9.0017529729473994E-2</c:v>
                </c:pt>
                <c:pt idx="29">
                  <c:v>0.12664953545982999</c:v>
                </c:pt>
                <c:pt idx="30">
                  <c:v>0.13189544452904001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81-47A2-99DA-B701D5D0C5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-2.2819414758075999E-3</c:v>
                </c:pt>
                <c:pt idx="1">
                  <c:v>-3.0426580660865002E-3</c:v>
                </c:pt>
                <c:pt idx="2">
                  <c:v>-4.2788680967594996E-3</c:v>
                </c:pt>
                <c:pt idx="3">
                  <c:v>-4.0888711387506004E-3</c:v>
                </c:pt>
                <c:pt idx="4">
                  <c:v>-3.5184748457577002E-3</c:v>
                </c:pt>
                <c:pt idx="5">
                  <c:v>-3.7087931682128002E-3</c:v>
                </c:pt>
                <c:pt idx="6">
                  <c:v>-4.8501401785611999E-3</c:v>
                </c:pt>
                <c:pt idx="7">
                  <c:v>-3.8993214229669998E-3</c:v>
                </c:pt>
                <c:pt idx="8">
                  <c:v>-3.0434914934413001E-3</c:v>
                </c:pt>
                <c:pt idx="9">
                  <c:v>-5.6116082298515004E-3</c:v>
                </c:pt>
                <c:pt idx="10">
                  <c:v>-2.7584029037422001E-3</c:v>
                </c:pt>
                <c:pt idx="11">
                  <c:v>-4.5657583344114001E-3</c:v>
                </c:pt>
                <c:pt idx="12">
                  <c:v>-5.2318369645452997E-3</c:v>
                </c:pt>
                <c:pt idx="13">
                  <c:v>-3.2343957054834999E-3</c:v>
                </c:pt>
                <c:pt idx="14">
                  <c:v>-4.090691583735E-3</c:v>
                </c:pt>
                <c:pt idx="15">
                  <c:v>-5.8984477568774004E-3</c:v>
                </c:pt>
                <c:pt idx="16">
                  <c:v>-3.9008165074943001E-3</c:v>
                </c:pt>
                <c:pt idx="17">
                  <c:v>-4.3766965645786002E-3</c:v>
                </c:pt>
                <c:pt idx="18">
                  <c:v>-2.7593425152833998E-3</c:v>
                </c:pt>
                <c:pt idx="19">
                  <c:v>-3.0448757595537999E-3</c:v>
                </c:pt>
                <c:pt idx="20">
                  <c:v>-4.3771421828998E-3</c:v>
                </c:pt>
                <c:pt idx="21">
                  <c:v>-5.8047252366614996E-3</c:v>
                </c:pt>
                <c:pt idx="22">
                  <c:v>-5.2340724795324001E-3</c:v>
                </c:pt>
                <c:pt idx="23">
                  <c:v>-4.6633268363990999E-3</c:v>
                </c:pt>
                <c:pt idx="24">
                  <c:v>-5.3297649288142996E-3</c:v>
                </c:pt>
                <c:pt idx="25">
                  <c:v>-4.5686134353403003E-3</c:v>
                </c:pt>
                <c:pt idx="26">
                  <c:v>-5.3302925283576002E-3</c:v>
                </c:pt>
                <c:pt idx="27">
                  <c:v>-6.6632208296091002E-3</c:v>
                </c:pt>
                <c:pt idx="28">
                  <c:v>-4.7597606030807E-3</c:v>
                </c:pt>
                <c:pt idx="29">
                  <c:v>-4.5695876803915998E-3</c:v>
                </c:pt>
                <c:pt idx="30">
                  <c:v>-4.2841842199215002E-3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81-47A2-99DA-B701D5D0C5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-3.9888471832755999E-4</c:v>
                </c:pt>
                <c:pt idx="1">
                  <c:v>5.1855220225130996E-3</c:v>
                </c:pt>
                <c:pt idx="2">
                  <c:v>3.9886562615919999E-3</c:v>
                </c:pt>
                <c:pt idx="3">
                  <c:v>-1.3294990580499001E-4</c:v>
                </c:pt>
                <c:pt idx="4">
                  <c:v>1.462450908182E-3</c:v>
                </c:pt>
                <c:pt idx="5">
                  <c:v>-1.4624295208682E-3</c:v>
                </c:pt>
                <c:pt idx="6">
                  <c:v>-3.9885024768599998E-4</c:v>
                </c:pt>
                <c:pt idx="7">
                  <c:v>1.5954073540302E-3</c:v>
                </c:pt>
                <c:pt idx="8">
                  <c:v>-7.9769095059501003E-4</c:v>
                </c:pt>
                <c:pt idx="9">
                  <c:v>6.6474776146190995E-4</c:v>
                </c:pt>
                <c:pt idx="10">
                  <c:v>-1.3294866851908001E-3</c:v>
                </c:pt>
                <c:pt idx="11">
                  <c:v>-4.5203148266326001E-3</c:v>
                </c:pt>
                <c:pt idx="12">
                  <c:v>-2.5261724764201999E-3</c:v>
                </c:pt>
                <c:pt idx="13">
                  <c:v>3.0580755131915998E-3</c:v>
                </c:pt>
                <c:pt idx="14">
                  <c:v>-1.3295573903448E-3</c:v>
                </c:pt>
                <c:pt idx="15">
                  <c:v>-4.5205552305483E-3</c:v>
                </c:pt>
                <c:pt idx="16">
                  <c:v>-3.3240879367518999E-3</c:v>
                </c:pt>
                <c:pt idx="17">
                  <c:v>-2.5263908113837001E-3</c:v>
                </c:pt>
                <c:pt idx="18">
                  <c:v>-1.8615981554222E-3</c:v>
                </c:pt>
                <c:pt idx="19">
                  <c:v>-6.6486886126579999E-4</c:v>
                </c:pt>
                <c:pt idx="20">
                  <c:v>1.7286705326831999E-3</c:v>
                </c:pt>
                <c:pt idx="21">
                  <c:v>-2.9253918695382E-3</c:v>
                </c:pt>
                <c:pt idx="22">
                  <c:v>-9.3083373447835004E-4</c:v>
                </c:pt>
                <c:pt idx="23">
                  <c:v>9.3084239907341004E-4</c:v>
                </c:pt>
                <c:pt idx="24">
                  <c:v>2.4866558335350002E-2</c:v>
                </c:pt>
                <c:pt idx="25">
                  <c:v>5.4240821269847E-2</c:v>
                </c:pt>
                <c:pt idx="26">
                  <c:v>5.4078545433286003E-2</c:v>
                </c:pt>
                <c:pt idx="27">
                  <c:v>4.7409351195725001E-2</c:v>
                </c:pt>
                <c:pt idx="28">
                  <c:v>4.5263103402962003E-2</c:v>
                </c:pt>
                <c:pt idx="29">
                  <c:v>4.2854451423219003E-2</c:v>
                </c:pt>
                <c:pt idx="30">
                  <c:v>1.9495064565796999E-2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81-47A2-99DA-B701D5D0C5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9.7470205130477001E-3</c:v>
                </c:pt>
                <c:pt idx="1">
                  <c:v>1.9492141123101998E-2</c:v>
                </c:pt>
                <c:pt idx="2">
                  <c:v>2.9232513641839999E-2</c:v>
                </c:pt>
                <c:pt idx="3">
                  <c:v>5.3134492255647999E-3</c:v>
                </c:pt>
                <c:pt idx="4">
                  <c:v>1.0626333826277E-2</c:v>
                </c:pt>
                <c:pt idx="5">
                  <c:v>1.0625204756550001E-2</c:v>
                </c:pt>
                <c:pt idx="6">
                  <c:v>1.2394755247851E-2</c:v>
                </c:pt>
                <c:pt idx="7">
                  <c:v>1.4163679015624001E-2</c:v>
                </c:pt>
                <c:pt idx="8">
                  <c:v>5.3106274506332998E-3</c:v>
                </c:pt>
                <c:pt idx="9">
                  <c:v>8.8505757299511996E-4</c:v>
                </c:pt>
                <c:pt idx="10">
                  <c:v>8.8504973979538007E-3</c:v>
                </c:pt>
                <c:pt idx="11">
                  <c:v>3.5398856616931E-3</c:v>
                </c:pt>
                <c:pt idx="12">
                  <c:v>1.4159041432895E-2</c:v>
                </c:pt>
                <c:pt idx="13">
                  <c:v>1.1502592507388E-2</c:v>
                </c:pt>
                <c:pt idx="14">
                  <c:v>1.0616556519892999E-2</c:v>
                </c:pt>
                <c:pt idx="15">
                  <c:v>1.0615429526817001E-2</c:v>
                </c:pt>
                <c:pt idx="16">
                  <c:v>5.3071513864932996E-3</c:v>
                </c:pt>
                <c:pt idx="17">
                  <c:v>7.0758263238428999E-3</c:v>
                </c:pt>
                <c:pt idx="18">
                  <c:v>2.8301302744342002E-2</c:v>
                </c:pt>
                <c:pt idx="19">
                  <c:v>3.1829957294806997E-2</c:v>
                </c:pt>
                <c:pt idx="20">
                  <c:v>4.4194207023343E-2</c:v>
                </c:pt>
                <c:pt idx="21">
                  <c:v>2.1203848498502001E-2</c:v>
                </c:pt>
                <c:pt idx="22">
                  <c:v>3.6215562092023E-2</c:v>
                </c:pt>
                <c:pt idx="23">
                  <c:v>2.6489598417687998E-2</c:v>
                </c:pt>
                <c:pt idx="24">
                  <c:v>4.7668649917904003E-2</c:v>
                </c:pt>
                <c:pt idx="25">
                  <c:v>5.4704595185995998E-2</c:v>
                </c:pt>
                <c:pt idx="26">
                  <c:v>0.22046244201838</c:v>
                </c:pt>
                <c:pt idx="27">
                  <c:v>0.13022666478952999</c:v>
                </c:pt>
                <c:pt idx="28">
                  <c:v>3.2514323877815998E-2</c:v>
                </c:pt>
                <c:pt idx="29">
                  <c:v>5.2708792705103001E-2</c:v>
                </c:pt>
                <c:pt idx="30">
                  <c:v>3.7754734707137E-2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81-47A2-99DA-B701D5D0C5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7.1715818896042995E-4</c:v>
                </c:pt>
                <c:pt idx="1">
                  <c:v>3.0479004448141999E-3</c:v>
                </c:pt>
                <c:pt idx="2">
                  <c:v>1.7928279709849001E-4</c:v>
                </c:pt>
                <c:pt idx="3">
                  <c:v>1.2549773297310001E-3</c:v>
                </c:pt>
                <c:pt idx="4">
                  <c:v>1.7928022574966E-3</c:v>
                </c:pt>
                <c:pt idx="5">
                  <c:v>-3.5855402333470003E-4</c:v>
                </c:pt>
                <c:pt idx="6">
                  <c:v>1.7927765447458999E-3</c:v>
                </c:pt>
                <c:pt idx="7">
                  <c:v>1.0756466429068E-3</c:v>
                </c:pt>
                <c:pt idx="8">
                  <c:v>7.1709004858284996E-4</c:v>
                </c:pt>
                <c:pt idx="9">
                  <c:v>-4.4817806652396996E-3</c:v>
                </c:pt>
                <c:pt idx="10">
                  <c:v>1.7927926151287E-4</c:v>
                </c:pt>
                <c:pt idx="11">
                  <c:v>5.3783682030872002E-4</c:v>
                </c:pt>
                <c:pt idx="12">
                  <c:v>5.3783392763982003E-4</c:v>
                </c:pt>
                <c:pt idx="13">
                  <c:v>1.6134931050061001E-3</c:v>
                </c:pt>
                <c:pt idx="14">
                  <c:v>8.9637059545899002E-4</c:v>
                </c:pt>
                <c:pt idx="15">
                  <c:v>8.6050805829942009E-3</c:v>
                </c:pt>
                <c:pt idx="16">
                  <c:v>8.6043401725887005E-3</c:v>
                </c:pt>
                <c:pt idx="17">
                  <c:v>4.6602832735263998E-3</c:v>
                </c:pt>
                <c:pt idx="18">
                  <c:v>1.2546331811044999E-2</c:v>
                </c:pt>
                <c:pt idx="19">
                  <c:v>8.6021197056641002E-3</c:v>
                </c:pt>
                <c:pt idx="20">
                  <c:v>1.2006092644028001E-2</c:v>
                </c:pt>
                <c:pt idx="21">
                  <c:v>5.7335648260131997E-3</c:v>
                </c:pt>
                <c:pt idx="22">
                  <c:v>4.2999270804032997E-3</c:v>
                </c:pt>
                <c:pt idx="23">
                  <c:v>4.6580540441762998E-3</c:v>
                </c:pt>
                <c:pt idx="24">
                  <c:v>2.3289185398039001E-3</c:v>
                </c:pt>
                <c:pt idx="25">
                  <c:v>6.8074494994732997E-3</c:v>
                </c:pt>
                <c:pt idx="26">
                  <c:v>8.9565606806985996E-4</c:v>
                </c:pt>
                <c:pt idx="27">
                  <c:v>-8.9564804614379004E-4</c:v>
                </c:pt>
                <c:pt idx="28">
                  <c:v>-1.7913121361397E-3</c:v>
                </c:pt>
                <c:pt idx="29">
                  <c:v>-3.5826884494124002E-3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B81-47A2-99DA-B701D5D0C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89848"/>
        <c:axId val="187087472"/>
      </c:lineChart>
      <c:dateAx>
        <c:axId val="253189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87472"/>
        <c:crosses val="autoZero"/>
        <c:auto val="1"/>
        <c:lblOffset val="100"/>
        <c:baseTimeUnit val="days"/>
      </c:dateAx>
      <c:valAx>
        <c:axId val="18708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8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63779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5592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20170601_105757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2017-06-01T10:57:57Z</dcterms:created>
  <dcterms:modified xsi:type="dcterms:W3CDTF">2017-06-01T10:58:00Z</dcterms:modified>
</cp:coreProperties>
</file>