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FEFE-4397-8C1C-79FFA45C040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FEFE-4397-8C1C-79FFA45C040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FEFE-4397-8C1C-79FFA45C040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FEFE-4397-8C1C-79FFA45C040E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FEFE-4397-8C1C-79FFA45C04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619280"/>
        <c:axId val="289617640"/>
      </c:lineChart>
      <c:catAx>
        <c:axId val="28961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17640"/>
        <c:crosses val="autoZero"/>
        <c:auto val="1"/>
        <c:lblAlgn val="ctr"/>
        <c:lblOffset val="100"/>
        <c:noMultiLvlLbl val="0"/>
      </c:catAx>
      <c:valAx>
        <c:axId val="289617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19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984101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0908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20170601_105740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Fans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</dc:title>
  <dc:creator>Administrator</dc:creator>
  <cp:lastModifiedBy>Administrator</cp:lastModifiedBy>
  <cp:revision>1</cp:revision>
  <dcterms:created xsi:type="dcterms:W3CDTF">2017-06-01T10:57:40Z</dcterms:created>
  <dcterms:modified xsi:type="dcterms:W3CDTF">2017-06-01T10:57:43Z</dcterms:modified>
</cp:coreProperties>
</file>