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869513"/>
              </p:ext>
            </p:extLst>
          </p:nvPr>
        </p:nvGraphicFramePr>
        <p:xfrm>
          <a:off x="457200" y="1468438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185292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8245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71386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71084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79690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42783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48924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65320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67463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642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935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المراعي - </a:t>
                      </a:r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4426757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1138323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669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833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 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95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 - </a:t>
                      </a:r>
                      <a:r>
                        <a:rPr lang="ar-AE" sz="1000"/>
                        <a:t>سن توب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890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 - </a:t>
                      </a:r>
                      <a:r>
                        <a:rPr lang="ar-AE" sz="1000"/>
                        <a:t>ندى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4973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5524808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20170601_105102</Template>
  <TotalTime>0</TotalTime>
  <Words>89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2017-06-01T10:51:03Z</dcterms:created>
  <dcterms:modified xsi:type="dcterms:W3CDTF">2017-06-01T10:51:17Z</dcterms:modified>
</cp:coreProperties>
</file>