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-2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90-4A8E-865E-99AFE7C6E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334176"/>
        <c:axId val="236333520"/>
      </c:barChart>
      <c:catAx>
        <c:axId val="23633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33520"/>
        <c:crosses val="autoZero"/>
        <c:auto val="1"/>
        <c:lblAlgn val="ctr"/>
        <c:lblOffset val="100"/>
        <c:noMultiLvlLbl val="0"/>
      </c:catAx>
      <c:valAx>
        <c:axId val="23633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3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82746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04/01/2017 - 05/01/2017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578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20170507_132551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Per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Per Weekday</dc:title>
  <dc:creator>Administrator</dc:creator>
  <cp:lastModifiedBy>Administrator</cp:lastModifiedBy>
  <cp:revision>1</cp:revision>
  <dcterms:created xsi:type="dcterms:W3CDTF">2017-05-07T13:25:51Z</dcterms:created>
  <dcterms:modified xsi:type="dcterms:W3CDTF">2017-05-07T13:25:54Z</dcterms:modified>
</cp:coreProperties>
</file>