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0.15566404868038999</c:v>
                </c:pt>
                <c:pt idx="8">
                  <c:v>0.12736149437486999</c:v>
                </c:pt>
                <c:pt idx="9">
                  <c:v>0</c:v>
                </c:pt>
                <c:pt idx="10">
                  <c:v>0.22642043444421001</c:v>
                </c:pt>
                <c:pt idx="11">
                  <c:v>9.5521120781150007E-2</c:v>
                </c:pt>
                <c:pt idx="12">
                  <c:v>0.22642043444421001</c:v>
                </c:pt>
                <c:pt idx="13">
                  <c:v>0.16038114106465001</c:v>
                </c:pt>
                <c:pt idx="14">
                  <c:v>0.14937459216804999</c:v>
                </c:pt>
                <c:pt idx="15">
                  <c:v>0.16273968725676999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71-4F6C-8527-BD6CA91FB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508056"/>
        <c:axId val="229473448"/>
      </c:lineChart>
      <c:catAx>
        <c:axId val="22750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473448"/>
        <c:crosses val="autoZero"/>
        <c:auto val="1"/>
        <c:lblAlgn val="ctr"/>
        <c:lblOffset val="100"/>
        <c:noMultiLvlLbl val="0"/>
      </c:catAx>
      <c:valAx>
        <c:axId val="22947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50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3394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04/01/2017 - 05/01/2017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8924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20170507_132155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2017-05-07T13:21:56Z</dcterms:created>
  <dcterms:modified xsi:type="dcterms:W3CDTF">2017-05-07T13:21:59Z</dcterms:modified>
</cp:coreProperties>
</file>