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Sheet1!$A$2:$A$25</c:f>
            </c:multiLvlStrRef>
          </c:cat>
          <c:val>
            <c:numRef>
              <c:f>Sheet1!$B$2:$B$25</c:f>
            </c:numRef>
          </c:val>
          <c:smooth val="0"/>
          <c:extLst>
            <c:ext xmlns:c16="http://schemas.microsoft.com/office/drawing/2014/chart" uri="{C3380CC4-5D6E-409C-BE32-E72D297353CC}">
              <c16:uniqueId val="{00000000-9986-4D7C-91B1-C6D7268E6ED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24312536"/>
        <c:axId val="226954064"/>
      </c:lineChart>
      <c:catAx>
        <c:axId val="224312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6954064"/>
        <c:crosses val="autoZero"/>
        <c:auto val="1"/>
        <c:lblAlgn val="ctr"/>
        <c:lblOffset val="100"/>
        <c:noMultiLvlLbl val="0"/>
      </c:catAx>
      <c:valAx>
        <c:axId val="2269540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243125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5/7/2017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89104315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04/01/2017 - 05/01/2017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95724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20170507_132119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Interaction Rate By Hour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By Hour</dc:title>
  <dc:creator>Administrator</dc:creator>
  <cp:lastModifiedBy>Administrator</cp:lastModifiedBy>
  <cp:revision>1</cp:revision>
  <dcterms:created xsi:type="dcterms:W3CDTF">2017-05-07T13:21:20Z</dcterms:created>
  <dcterms:modified xsi:type="dcterms:W3CDTF">2017-05-07T13:21:22Z</dcterms:modified>
</cp:coreProperties>
</file>