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beautyboxltd (Beauty Box Ltd)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2F54-4E92-A4D3-301EB1E315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5291992"/>
        <c:axId val="42988800"/>
      </c:lineChart>
      <c:catAx>
        <c:axId val="175291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88800"/>
        <c:crosses val="autoZero"/>
        <c:auto val="1"/>
        <c:lblAlgn val="ctr"/>
        <c:lblOffset val="100"/>
        <c:noMultiLvlLbl val="0"/>
      </c:catAx>
      <c:valAx>
        <c:axId val="42988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291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744234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04/01/2017 - 05/01/2017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3851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20170507_132053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 By Hour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Hour</dc:title>
  <dc:creator>Administrator</dc:creator>
  <cp:lastModifiedBy>Administrator</cp:lastModifiedBy>
  <cp:revision>1</cp:revision>
  <dcterms:created xsi:type="dcterms:W3CDTF">2017-05-07T13:20:53Z</dcterms:created>
  <dcterms:modified xsi:type="dcterms:W3CDTF">2017-05-07T13:20:56Z</dcterms:modified>
</cp:coreProperties>
</file>