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0.16084020581256001</c:v>
                </c:pt>
                <c:pt idx="1">
                  <c:v>0.1273076105117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60-42D4-B890-9F0D3E9A2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380528"/>
        <c:axId val="227381840"/>
      </c:barChart>
      <c:catAx>
        <c:axId val="22738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381840"/>
        <c:crosses val="autoZero"/>
        <c:auto val="1"/>
        <c:lblAlgn val="ctr"/>
        <c:lblOffset val="100"/>
        <c:noMultiLvlLbl val="0"/>
      </c:catAx>
      <c:valAx>
        <c:axId val="22738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38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595182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04/01/2017 - 05/01/2017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8165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20170507_131130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Post Type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</dc:title>
  <dc:creator>Administrator</dc:creator>
  <cp:lastModifiedBy>Administrator</cp:lastModifiedBy>
  <cp:revision>1</cp:revision>
  <dcterms:created xsi:type="dcterms:W3CDTF">2017-05-07T13:11:30Z</dcterms:created>
  <dcterms:modified xsi:type="dcterms:W3CDTF">2017-05-07T13:11:33Z</dcterms:modified>
</cp:coreProperties>
</file>