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  <c:pt idx="30">
                  <c:v>42856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14120</c:v>
                </c:pt>
                <c:pt idx="1">
                  <c:v>14123</c:v>
                </c:pt>
                <c:pt idx="2">
                  <c:v>14117</c:v>
                </c:pt>
                <c:pt idx="3">
                  <c:v>14109</c:v>
                </c:pt>
                <c:pt idx="4">
                  <c:v>14109</c:v>
                </c:pt>
                <c:pt idx="5">
                  <c:v>14114</c:v>
                </c:pt>
                <c:pt idx="6">
                  <c:v>14113</c:v>
                </c:pt>
                <c:pt idx="7">
                  <c:v>14115</c:v>
                </c:pt>
                <c:pt idx="8">
                  <c:v>14114</c:v>
                </c:pt>
                <c:pt idx="9">
                  <c:v>14115</c:v>
                </c:pt>
                <c:pt idx="10">
                  <c:v>14117</c:v>
                </c:pt>
                <c:pt idx="11">
                  <c:v>14117</c:v>
                </c:pt>
                <c:pt idx="12">
                  <c:v>14119</c:v>
                </c:pt>
                <c:pt idx="13">
                  <c:v>14118</c:v>
                </c:pt>
                <c:pt idx="14">
                  <c:v>14122</c:v>
                </c:pt>
                <c:pt idx="15">
                  <c:v>14129</c:v>
                </c:pt>
                <c:pt idx="16">
                  <c:v>14144</c:v>
                </c:pt>
                <c:pt idx="17">
                  <c:v>14151</c:v>
                </c:pt>
                <c:pt idx="18">
                  <c:v>14155</c:v>
                </c:pt>
                <c:pt idx="19">
                  <c:v>14154</c:v>
                </c:pt>
                <c:pt idx="20">
                  <c:v>14148</c:v>
                </c:pt>
                <c:pt idx="21">
                  <c:v>14155</c:v>
                </c:pt>
                <c:pt idx="22">
                  <c:v>14154</c:v>
                </c:pt>
                <c:pt idx="23">
                  <c:v>14155</c:v>
                </c:pt>
                <c:pt idx="24">
                  <c:v>14154</c:v>
                </c:pt>
                <c:pt idx="25">
                  <c:v>14160</c:v>
                </c:pt>
                <c:pt idx="26">
                  <c:v>14157</c:v>
                </c:pt>
                <c:pt idx="27">
                  <c:v>14157</c:v>
                </c:pt>
                <c:pt idx="28">
                  <c:v>14152</c:v>
                </c:pt>
                <c:pt idx="29">
                  <c:v>14148</c:v>
                </c:pt>
                <c:pt idx="30">
                  <c:v>14146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7B-4D80-A26F-785E65094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008912"/>
        <c:axId val="228009240"/>
      </c:lineChart>
      <c:dateAx>
        <c:axId val="228008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009240"/>
        <c:crosses val="autoZero"/>
        <c:auto val="1"/>
        <c:lblOffset val="100"/>
        <c:baseTimeUnit val="days"/>
      </c:dateAx>
      <c:valAx>
        <c:axId val="22800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00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27832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609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20170507_125413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2017-05-07T12:54:14Z</dcterms:created>
  <dcterms:modified xsi:type="dcterms:W3CDTF">2017-05-07T12:54:16Z</dcterms:modified>
</cp:coreProperties>
</file>