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6840300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1046456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7854160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856134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330217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875041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98046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597099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683299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2063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2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beautyboxltd (Beauty Box Ltd)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0.1573%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30093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04/01/2017 - 05/01/2017</a:t>
            </a:r>
          </a:p>
        </p:txBody>
      </p:sp>
    </p:spTree>
    <p:extLst>
      <p:ext uri="{BB962C8B-B14F-4D97-AF65-F5344CB8AC3E}">
        <p14:creationId xmlns:p14="http://schemas.microsoft.com/office/powerpoint/2010/main" val="7739891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20170507_125122</Template>
  <TotalTime>0</TotalTime>
  <Words>31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Calibri</vt:lpstr>
      <vt:lpstr>Lato</vt:lpstr>
      <vt:lpstr>Arial</vt:lpstr>
      <vt:lpstr>quintly_template</vt:lpstr>
      <vt:lpstr>Instagram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</dc:title>
  <dc:creator>Administrator</dc:creator>
  <cp:lastModifiedBy>Administrator</cp:lastModifiedBy>
  <cp:revision>1</cp:revision>
  <dcterms:created xsi:type="dcterms:W3CDTF">2017-05-07T12:51:23Z</dcterms:created>
  <dcterms:modified xsi:type="dcterms:W3CDTF">2017-05-07T12:51:28Z</dcterms:modified>
</cp:coreProperties>
</file>