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42767</c:v>
                </c:pt>
                <c:pt idx="1">
                  <c:v>42795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16046</c:v>
                </c:pt>
                <c:pt idx="1">
                  <c:v>16140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36-4514-8284-810B739623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855536"/>
        <c:axId val="251855864"/>
      </c:lineChart>
      <c:dateAx>
        <c:axId val="251855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855864"/>
        <c:crosses val="autoZero"/>
        <c:auto val="1"/>
        <c:lblOffset val="100"/>
        <c:baseTimeUnit val="months"/>
      </c:dateAx>
      <c:valAx>
        <c:axId val="25185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85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42767</c:v>
                </c:pt>
                <c:pt idx="1">
                  <c:v>42795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6.2359690695934E-2</c:v>
                </c:pt>
                <c:pt idx="1">
                  <c:v>0.58581577963355003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B5-418B-9CAF-2AE30D3028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008568"/>
        <c:axId val="278001024"/>
      </c:lineChart>
      <c:dateAx>
        <c:axId val="278008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01024"/>
        <c:crosses val="autoZero"/>
        <c:auto val="1"/>
        <c:lblOffset val="100"/>
        <c:baseTimeUnit val="months"/>
      </c:dateAx>
      <c:valAx>
        <c:axId val="27800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00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42767</c:v>
                </c:pt>
                <c:pt idx="1">
                  <c:v>42795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2.1195686054485002E-2</c:v>
                </c:pt>
                <c:pt idx="1">
                  <c:v>2.5936202345605001E-2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C5-441E-894D-BC19FA778D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686640"/>
        <c:axId val="282688608"/>
      </c:lineChart>
      <c:dateAx>
        <c:axId val="282686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88608"/>
        <c:crosses val="autoZero"/>
        <c:auto val="1"/>
        <c:lblOffset val="100"/>
        <c:baseTimeUnit val="months"/>
      </c:dateAx>
      <c:valAx>
        <c:axId val="28268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8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45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77974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323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720645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84946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9292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0409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9318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7072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2201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9415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011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9535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6166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21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9985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4440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4305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822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60825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669170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722461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821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07330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009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564101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27189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7029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5926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5732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0872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271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645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- 2017-03-30 12:00:11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للمحافظة على بريق السيارة ولمعانها، احرص على عدم غسلها تحت أشعة الشمس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Never wash your car under the sun to prevent streaking https://t.co/Q3zazS2KGh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25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- 2017-03-29 12:00:16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معلوماتك عن #رينو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 many models are available for #Renault #Symbol? https://t.co/74GTsXcZuK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89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- 2017-03-29 10:46:59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مهرجان رينو للسيارات المستعمله 
٣١ - مارس -  ٣ أبريل - ٢٠١٧
الرياض، جدة، الدمام
اتصل على 8002445050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https://t.co/k8MOCpb7DB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296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- 2017-03-28 12:00:09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#سيمبول: صُممت لتسحرك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#Symbol: designed to charm you https://t.co/phuph8LHVd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74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- 2017-03-27 12:00:34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استخدم الفازلين على بطارية السيارة للحفاظ عليها من التكلسات البيضاء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Apply Vaseline to battery posts for better contact https://t.co/l0RtOibLpG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32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- 2017-03-26 12:00:40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داستر، عيش بلا حدود#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Duster, live without limits https://t.co/350Q13gKMG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512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- 2017-03-23 12:00:15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تخلص من بقايا زيت السيارة على اليد عن طريق غسلها بالماء والكربونات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 baking soda and water to easily remove auto grease from your hands https://t.co/CKkNhh946m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78027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4221922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84789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91439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0312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9491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2555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3306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2215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230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- 2017-03-22 12:00:52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معلوماتك عن 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what year did Gulf Advantage Automobiles formally commence its operations? https://t.co/TwhTsgbWBW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398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- 2017-03-21 12:01:14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استخدام زيت المحرك الخاص بسيارتك يعتبر أحد أهم أسرار الحفاظ عليها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Using the right car oil works towards extending the life of your car https://t.co/oqBJzBj5iO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84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- 2017-03-20 12:00:31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دوكر فان، شريكتك في الأعمال والنجاح#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Dokker Van, your partner in business &amp;amp; progress https://t.co/KmM9668e20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38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- 2017-03-19 12:00:34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تشميع السيارة من أهم الوسائل التى يمكن ان تحمى بها طلاء سيارتك وتبرز جمالها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Nothing keeps your car paint looking good like quality wax https://t.co/OMySIYTtyn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489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- 2017-03-16 12:01:09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معلوماتك عن #رينو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Which year did #Renault launch its Virtual Showroom in the Middle East in? https://t.co/Bt7I0flRwk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889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- 2017-03-15 12:01:15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ضع مقبض ناقل الحركة على الوضع المحايد عند وقوفك في إشارة مرور للتقليل من حرارة نظام تبريد السيارة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https://t.co/LD1u3B6BLo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515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- 2017-03-15 12:00:42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Shift into neutral mode at traffic lights to reduces the amount of heat carried by the cooling system https://t.co/WJrplImr7l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977779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216717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196681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05554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1059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2084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5605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2972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0794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015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- 2017-03-14 12:00:51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سيمبول، مستوى أعلى من الميزات#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Symbol, A New Standard Of Equipment https://t.co/o9jGLln1CB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883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- 2017-03-14 07:11:54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#سيمبول، كاميرا للرؤية الخلفية وميزات آخرى مذهلة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#Symbol, a rear view camera and many other features https://t.co/H5QQlyLB49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967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- 2017-03-13 14:49:52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#سيمبول، خاصية تحديد السرعة لتعيين حد أقصى للسرعة والقيادة بأمان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https://t.co/xIzpUXI2eL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269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- 2017-03-13 12:00:54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Drop your tire air pressure to 12 psi when driving into a desert to help you "float" on the sand https://t.co/qvWjYa40RF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36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- 2017-03-13 12:00:09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عند القيادة في الصحراء، احرص على وضع ضغط هواء عجلات السيارة على 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psi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لتطفو على الرمل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https://t.co/5D5dBLPGVX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55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- 2017-03-12 12:00:14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معلوماتك عن #رينو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our commitments, what do we aim towards? https://t.co/sophUtt1p2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37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- 2017-03-09 12:00:42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تشعر بأنك تقود ببطء؟ قم بإنزال كرسي السائق إلى الأسفل للشعور بالسرعة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https://t.co/XpZCzZdk3A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94971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599888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779031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49522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474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2383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2853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0338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5529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74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- 2017-03-09 12:00:38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Drivers who sit higher feel as if they're driving slower, lower your seat to get the sensation of more speed https://t.co/OXgsALdzgZ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10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- 2017-03-08 12:01:29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معلوماتك عن #رينو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what year did Louis #Renault first reveal the first Renault automobile? https://t.co/0IozdRdDzc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113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- 2017-02-28 13:01:00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انطلق مع راحة البال 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Drive in a relaxed frame of mind #Renault https://t.co/qdQb5YWTpx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737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- 2017-02-28 12:19:12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تابعوا مغامرات اسماعيل مع سيارته الجديدة #رينو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https://t.co/LNcGlw2kvw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79415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0550855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20170406_094158</Template>
  <TotalTime>0</TotalTime>
  <Words>444</Words>
  <Application>Microsoft Office PowerPoint</Application>
  <PresentationFormat>On-screen Show (4:3)</PresentationFormat>
  <Paragraphs>222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Lato</vt:lpstr>
      <vt:lpstr>Arial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2017-04-06T09:41:59Z</dcterms:created>
  <dcterms:modified xsi:type="dcterms:W3CDTF">2017-04-06T09:42:23Z</dcterms:modified>
</cp:coreProperties>
</file>