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42767</c:v>
                </c:pt>
                <c:pt idx="1">
                  <c:v>42795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635</c:v>
                </c:pt>
                <c:pt idx="1">
                  <c:v>638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49-440C-BF89-EC1DC5510D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141984"/>
        <c:axId val="164293304"/>
      </c:lineChart>
      <c:dateAx>
        <c:axId val="236141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293304"/>
        <c:crosses val="autoZero"/>
        <c:auto val="1"/>
        <c:lblOffset val="100"/>
        <c:baseTimeUnit val="months"/>
      </c:dateAx>
      <c:valAx>
        <c:axId val="164293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14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42767</c:v>
                </c:pt>
                <c:pt idx="1">
                  <c:v>42795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1.4376996805111999</c:v>
                </c:pt>
                <c:pt idx="1">
                  <c:v>0.47244094488188998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58-4097-B396-B883FB8C48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325560"/>
        <c:axId val="271319984"/>
      </c:lineChart>
      <c:dateAx>
        <c:axId val="271325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19984"/>
        <c:crosses val="autoZero"/>
        <c:auto val="1"/>
        <c:lblOffset val="100"/>
        <c:baseTimeUnit val="months"/>
      </c:dateAx>
      <c:valAx>
        <c:axId val="271319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25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42767</c:v>
                </c:pt>
                <c:pt idx="1">
                  <c:v>42795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2.0458553791887</c:v>
                </c:pt>
                <c:pt idx="1">
                  <c:v>1.3219194036804001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B7-492C-B83D-2CBA3E75EC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1322608"/>
        <c:axId val="271323264"/>
      </c:lineChart>
      <c:dateAx>
        <c:axId val="271322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23264"/>
        <c:crosses val="autoZero"/>
        <c:auto val="1"/>
        <c:lblOffset val="100"/>
        <c:baseTimeUnit val="months"/>
      </c:dateAx>
      <c:valAx>
        <c:axId val="271323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22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42767</c:v>
                </c:pt>
                <c:pt idx="1">
                  <c:v>42795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</c:v>
                </c:pt>
                <c:pt idx="1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35-4119-9CD5-F15405D712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0300568"/>
        <c:axId val="320301880"/>
      </c:lineChart>
      <c:dateAx>
        <c:axId val="320300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301880"/>
        <c:crosses val="autoZero"/>
        <c:auto val="1"/>
        <c:lblOffset val="100"/>
        <c:baseTimeUnit val="months"/>
      </c:dateAx>
      <c:valAx>
        <c:axId val="320301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300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343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674153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03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059406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394326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05203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83155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45639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11513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1791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309508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802551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58449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47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renaultgaa (Renault - Gulf Advantage)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1.5028%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48914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0298941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864519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976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971562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5877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116815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451356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64038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3789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88256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2835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296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- 2017-03-30 12:00:51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للمحافظة على بريق السيارة ولمعانها، احرص على عدم غسلها تحت أشعة الشمس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step in taking care of your car: Never wash it under the sun to prevent streaking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538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- 2017-03-29 12:00:27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معلوماتك عن #رينو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How many models are available for #Renault #Symbol?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136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- 2017-03-29 10:52:00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مهرجان
رينو للسيارات المستعمله 
٣١ - مارس -  ٣ أبريل - ٢٠١٧
الرياض، جدة، الدمام
اتصل على 8002445050
0563381696، 0569915837، 0542568158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selection.renault.com.sa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103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- 2017-03-29 10:51:11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Renault SELECTION
Pre-Owned Cars Festival
March 31 - April 3, 2017
Riyadh, Jeddah &amp; Dammam
Call 8002445050
0563381696، 0569915837، 0542568158
selection.renault.com.sa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5072994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5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434378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120876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136990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589761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996580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44585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2153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103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- 2017-03-28 12:18:04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#سيمبول: صُممت لتسحرك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#Symbol: designed to charm 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691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- 2017-03-27 12:01:04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استخدم الفازلين على بطارية السيارة للحفاظ عليها من التكلسات البيضاء، التي قد تتكون مع مرور الوقت.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Tip of the day: apply Vaseline to battery posts for better contact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800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- 2017-03-27 09:51:08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Your Safety, Our Concern.
Maintain your braking - system, suspension, and visibility on time, and keep your family safe!
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912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- 2017-03-27 09:50:29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سلامتك  محل اهتمامنا
احرص على صيانة انظمة الفرامل و مصاصات الصدمات و حافظ على سلامة عائلتك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488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- 2017-03-26 12:00:22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داستر، عيش بلا حدود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Duster, live without limits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085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- 2017-03-23 12:00:30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هي أفضل طريقة للتخلص من بقايا زيت السيارة على اليد؟ اغسلها بالماء والكربونات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auto grease on your hands? Use baking soda and water to easily remove 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71861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5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596201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507167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196944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57550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51141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45207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47315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811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- 2017-03-22 12:08:03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معلوماتك عن #رينو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 what year did Gulf Advantage Automobiles formally commence its operations?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399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- 2017-03-21 12:00:55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استخدام زيت المحرك الخاص بسيارتك يعتبر أحد أهم أسرار الحفاظ عليها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 the right oil for your car, don’t overthink it, just do what you need to do when it comes to engine oil.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851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- 2017-03-21 07:52:36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حافظ على سلامتهم
احرص على صيانة مصاصات الصدمات في الوقت المناسب و حافظ على سلامة عائلتك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71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- 2017-03-21 07:51:51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Secure them while on board.
Maintain your shock absorbers on time, and keep your family safe!
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957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- 2017-03-20 12:00:36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دوكر فان، شريكتك في الأعمال والنجاح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Dokker Van, your partner in business &amp; 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818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- 2017-03-20 11:22:44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تهمك سلامتهم؟
احرص على صيانة نظام مكابح سيارتك في الموعد المحدّد، وحافظ على سلامة عائلتك!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27214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5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838224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002413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645516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894599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65483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22831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75925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730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- 2017-03-20 11:21:49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Time for a brake?
Maintain your braking system on time, and keep your family safe!
MYRENAULT-ME.COM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926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- 2017-03-19 12:00:47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تشميع السيارة من أهم الوسائل التى يمكن ان تحمى بها طلاء سيارتك وتبرز جمالها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Nothing keeps your car paint looking good and protected like a coat of quality wax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399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- 2017-03-16 12:01:04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معلوماتك عن #رينو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Which year did #Renault launch its Virtual Showroom in the Middle East in?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094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- 2017-03-15 12:01:42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ضع مقبض ناقل الحركة على الوضع المحايد عند وقوفك في إشارة مرور للتقليل من حرارة نظام تبريد السيارة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Shift into neutral mode at traffic lights to reduces the amount of heat carried by the cooling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030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- 2017-03-14 12:01:10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سيمبول، مستوى أعلى من الميزات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Symbol, A New Standard Of Equipment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552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- 2017-03-14 07:15:40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#سيمبول، كاميرا للرؤية الخلفية وميزات آخرى مذهلة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#Symbol, a rear view camera and many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105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- 2017-03-13 15:07:08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#سيمبول، خاصية تحديد السرعة لتعيين حد أقصى للسرعة والقيادة بأمان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70369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5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581182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281968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17384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438661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256117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843100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291242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744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- 2017-03-13 12:01:34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عند القيادة في الصحراء، احرص على وضع ضغط هواء عجلات السيارة على 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psi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لتطفو على الرمل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Drop your tire air pressure to 12 psi when driving into a desert to help you "float" on the sand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2.2013%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68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(Renault - Gulf Advantage) - 2017-03-12 12:01:58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معلوماتك عن #رينو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our commitments, what do we aim towards?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262529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5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02/15/2017 - 03/31/2017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62073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776622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9512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20170406_093658</Template>
  <TotalTime>0</TotalTime>
  <Words>526</Words>
  <Application>Microsoft Office PowerPoint</Application>
  <PresentationFormat>On-screen Show (4:3)</PresentationFormat>
  <Paragraphs>193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Calibri</vt:lpstr>
      <vt:lpstr>Arial</vt:lpstr>
      <vt:lpstr>Lato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5</vt:lpstr>
      <vt:lpstr>Instagram Posts Table - 2 of 5</vt:lpstr>
      <vt:lpstr>Instagram Posts Table - 3 of 5</vt:lpstr>
      <vt:lpstr>Instagram Posts Table - 4 of 5</vt:lpstr>
      <vt:lpstr>Instagram Posts Table - 5 of 5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2017-04-06T09:36:59Z</dcterms:created>
  <dcterms:modified xsi:type="dcterms:W3CDTF">2017-04-06T09:37:24Z</dcterms:modified>
</cp:coreProperties>
</file>