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 - Gulf Advantage Automobiles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42767</c:v>
                </c:pt>
                <c:pt idx="1">
                  <c:v>42795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60188</c:v>
                </c:pt>
                <c:pt idx="1">
                  <c:v>60127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7E3-4DA4-90CE-140880F9FC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7027880"/>
        <c:axId val="227215256"/>
      </c:lineChart>
      <c:dateAx>
        <c:axId val="2270278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215256"/>
        <c:crosses val="autoZero"/>
        <c:auto val="1"/>
        <c:lblOffset val="100"/>
        <c:baseTimeUnit val="months"/>
      </c:dateAx>
      <c:valAx>
        <c:axId val="227215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027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 - Gulf Advantage Automobiles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42767</c:v>
                </c:pt>
                <c:pt idx="1">
                  <c:v>42795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2.1685168267677999E-2</c:v>
                </c:pt>
                <c:pt idx="1">
                  <c:v>1.3109635846806999E-2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34F-4D4B-89C0-EB7D5D2E2F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3649704"/>
        <c:axId val="263653312"/>
      </c:lineChart>
      <c:dateAx>
        <c:axId val="2636497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3653312"/>
        <c:crosses val="autoZero"/>
        <c:auto val="1"/>
        <c:lblOffset val="100"/>
        <c:baseTimeUnit val="months"/>
      </c:dateAx>
      <c:valAx>
        <c:axId val="263653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3649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 - Gulf Advantage Automobiles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42767</c:v>
                </c:pt>
                <c:pt idx="1">
                  <c:v>42795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-5.6457772906911001E-2</c:v>
                </c:pt>
                <c:pt idx="1">
                  <c:v>-0.10134910613411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385-44BE-964D-245AE188C0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5487296"/>
        <c:axId val="265492544"/>
      </c:lineChart>
      <c:dateAx>
        <c:axId val="2654872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492544"/>
        <c:crosses val="autoZero"/>
        <c:auto val="1"/>
        <c:lblOffset val="100"/>
        <c:baseTimeUnit val="months"/>
      </c:dateAx>
      <c:valAx>
        <c:axId val="265492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487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 - Gulf Advantage Automobiles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0C-457A-A1C7-A5A0A9D04E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0309680"/>
        <c:axId val="270314600"/>
      </c:radarChart>
      <c:catAx>
        <c:axId val="270309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314600"/>
        <c:crosses val="autoZero"/>
        <c:auto val="1"/>
        <c:lblAlgn val="ctr"/>
        <c:lblOffset val="100"/>
        <c:noMultiLvlLbl val="0"/>
      </c:catAx>
      <c:valAx>
        <c:axId val="270314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309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0321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3674038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99894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9107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8604351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415836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716796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822141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189322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1017022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098282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340797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314172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069054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2789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Renault - Gulf Advantage Automobiles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2393908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23428176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5951449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87099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8414700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3398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1839001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9888991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960059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75711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34749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29989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77277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16686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96461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7561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- 2017-03-30 12:07:11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للمحافظة على بريق السيارة ولمعانها، احرص على عدم غسلها تحت أشعة الشمس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step in taking care of your car: Never wash it under the sun to prevent streaking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9738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- 2017-03-29 12:00:00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شاركنا معلوماتك عن #رينو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How many models are available for #Renault #Symbol?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5833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- 2017-03-29 09:52:07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مهرجان رينو للسيارات المستعمله 
٣١ - مارس -  ٣ أبريل - ٢٠١٧
الرياض، جدة، الدمام
اتصل على 8002445050
0563381696، 0569915837، 0542568158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selection.renault.com.sa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4858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- 2017-03-29 09:48:15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Renault SELECTION
Pre-Owned Cars Festival
March 31 - April 3, 2017
Riyadh, Jeddah &amp; Dammam
Call 8002445050
0563381696، 0569915837، 0542568158
selection.renault.com.sa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6794256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5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30326769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216956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02534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66323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28811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5981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4200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279989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45287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859158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482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- 2017-03-28 12:00:00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#سيمبول: صُممت لتسحرك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#Symbol: designed to charm you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3449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- 2017-03-27 12:00:00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استخدم الفازلين على بطارية السيارة للحفاظ عليها من التكلسات البيضاء، التي قد تتكون مع مرور الوقت.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Tip of the day: apply Vaseline to battery posts for better contact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8560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- 2017-03-27 09:51:10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Your Safety, Our Concern.
Maintain your braking - system, suspension, and visibility on time, and keep your family safe!
MYRENAULT-ME.COM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8406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- 2017-03-27 09:50:32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سلامتك  محل اهتمامنا
احرص على صيانة انظمة الفرامل و مصاصات الصدمات و حافظ على سلامة عائلتك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MYRENAULT-ME.COM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8710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- 2017-03-26 00:00:00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داستر، عيش بلا حدود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Duster, live without limits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412022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5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27337531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2378412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7341638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404761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44001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01825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9434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33952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69171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713158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2555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- 2017-03-23 12:00:00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 هي أفضل طريقة للتخلص من بقايا زيت السيارة على اليد؟ اغسلها بالماء والكربونات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Got auto grease on your hands? Use baking soda and water to easily remove 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0081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- 2017-03-22 12:00:00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شاركنا معلوماتك عن #رينو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 what year did Gulf Advantage Automobiles formally commence its operations?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9229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- 2017-03-21 12:00:00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استخدام زيت المحرك الخاص بسيارتك يعتبر أحد أهم أسرار الحفاظ عليها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 the right oil for your car, don’t overthink it, just do what you need to do when it comes to engine oil.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3164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- 2017-03-21 07:52:38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حافظ على سلامتهم
احرص على صيانة مصاصات الصدمات في الوقت المناسب و حافظ على سلامة عائلتك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MYRENAULT-ME.COM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9246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- 2017-03-21 07:51:53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Secure them while on board.
Maintain your shock absorbers on time, and keep your family safe!
MYRENAULT-ME.COM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8947682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5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32633015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0143603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6472415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078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41750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11233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26073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8058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52297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843501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2234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- 2017-03-20 12:00:01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دوكر فان، شريكتك في الأعمال والنجاح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Dokker Van, your partner in business &amp; progress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078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- 2017-03-20 11:22:46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تهمك سلامتهم؟
احرص على صيانة نظام مكابح سيارتك في الموعد المحدّد، وحافظ على سلامة عائلتك!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MYRENAULT-ME.COM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7747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- 2017-03-20 11:21:51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Time for a brake?
Maintain your braking system on time, and keep your family safe!
MYRENAULT-ME.COM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3555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- 2017-03-20 11:18:39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2091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- 2017-03-19 12:00:01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تشميع السيارة من أهم الوسائل التى يمكن ان تحمى بها طلاء سيارتك وتبرز جمالها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Nothing keeps your car paint looking good and protected like a coat of quality wax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3099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- 2017-03-19 05:54:03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742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- 2017-03-19 05:53:48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8319659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5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22331796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189368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437021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452169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80816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225473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45971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402764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97996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14313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9195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- 2017-03-19 05:53:33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4426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- 2017-03-19 05:53:18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2629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- 2017-03-19 05:53:02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7426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- 2017-03-19 05:52:47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2603363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5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37786746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3584041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59019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20170406_092502</Template>
  <TotalTime>0</TotalTime>
  <Words>609</Words>
  <Application>Microsoft Office PowerPoint</Application>
  <PresentationFormat>On-screen Show (4:3)</PresentationFormat>
  <Paragraphs>285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Calibri</vt:lpstr>
      <vt:lpstr>Lato</vt:lpstr>
      <vt:lpstr>Arial</vt:lpstr>
      <vt:lpstr>quintly_template</vt:lpstr>
      <vt:lpstr>Overview</vt:lpstr>
      <vt:lpstr>Facebook Fans Total</vt:lpstr>
      <vt:lpstr>Facebook Key Metrics Table</vt:lpstr>
      <vt:lpstr>Facebook Interaction Rate</vt:lpstr>
      <vt:lpstr>Facebook Fans Change Rate</vt:lpstr>
      <vt:lpstr>Facebook Own Posts Table - 1 of 5</vt:lpstr>
      <vt:lpstr>Facebook Own Posts Table - 2 of 5</vt:lpstr>
      <vt:lpstr>Facebook Own Posts Table - 3 of 5</vt:lpstr>
      <vt:lpstr>Facebook Own Posts Table - 4 of 5</vt:lpstr>
      <vt:lpstr>Facebook Own Posts Table - 5 of 5</vt:lpstr>
      <vt:lpstr>Facebook Key Metrics Radar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2017-04-06T09:25:03Z</dcterms:created>
  <dcterms:modified xsi:type="dcterms:W3CDTF">2017-04-06T09:25:34Z</dcterms:modified>
</cp:coreProperties>
</file>