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2702</c:v>
                </c:pt>
                <c:pt idx="1">
                  <c:v>2755</c:v>
                </c:pt>
                <c:pt idx="2">
                  <c:v>2772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1F-4E04-A5DB-E1F842F6CA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889848"/>
        <c:axId val="167887880"/>
      </c:lineChart>
      <c:dateAx>
        <c:axId val="167889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887880"/>
        <c:crosses val="autoZero"/>
        <c:auto val="1"/>
        <c:lblOffset val="100"/>
        <c:baseTimeUnit val="months"/>
      </c:dateAx>
      <c:valAx>
        <c:axId val="16788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88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8.2532051282050993</c:v>
                </c:pt>
                <c:pt idx="1">
                  <c:v>1.9615099925981001</c:v>
                </c:pt>
                <c:pt idx="2">
                  <c:v>0.61705989110708004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AA-4A65-B19D-FD7530F099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754288"/>
        <c:axId val="276752976"/>
      </c:lineChart>
      <c:dateAx>
        <c:axId val="276754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52976"/>
        <c:crosses val="autoZero"/>
        <c:auto val="1"/>
        <c:lblOffset val="100"/>
        <c:baseTimeUnit val="months"/>
      </c:dateAx>
      <c:valAx>
        <c:axId val="27675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5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0.93198238638792996</c:v>
                </c:pt>
                <c:pt idx="1">
                  <c:v>0.79423264907136004</c:v>
                </c:pt>
                <c:pt idx="2">
                  <c:v>1.2908674146459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A1-4606-B212-B300CEF7E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276800"/>
        <c:axId val="274279096"/>
      </c:lineChart>
      <c:dateAx>
        <c:axId val="274276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79096"/>
        <c:crosses val="autoZero"/>
        <c:auto val="1"/>
        <c:lblOffset val="100"/>
        <c:baseTimeUnit val="months"/>
      </c:dateAx>
      <c:valAx>
        <c:axId val="27427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7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21</c:v>
                </c:pt>
                <c:pt idx="2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BB-45C7-A0A9-B593921D0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469864"/>
        <c:axId val="316471832"/>
      </c:lineChart>
      <c:dateAx>
        <c:axId val="316469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471832"/>
        <c:crosses val="autoZero"/>
        <c:auto val="1"/>
        <c:lblOffset val="100"/>
        <c:baseTimeUnit val="months"/>
      </c:dateAx>
      <c:valAx>
        <c:axId val="31647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46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147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523839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305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443672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336339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21055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05762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61429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32074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8074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1570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03215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8562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72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 (Kinan Real Estate)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77425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401479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71680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487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726130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170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061333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564861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2758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45701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3598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4533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63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- 2017-03-27 14:19:36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تبعد مشارف عن مطار الملك عبدالعزيز 15 دقيقة .  #مشارف #عيش #جدة 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866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- 2017-03-23 14:09:51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قبل شرائك لبيت جديد تأكد من مستوى الإزعاج في الحي في فترات النهار مقابل الليل؟ هل هناك مستشفيات، مطارات أو مدارس قريبة تؤثر ؟ #كنان #مشارف #مشارف_هيلز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660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- 2017-03-21 12:53:34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تبعد مشارف عن مطار الملك عبدالعزيز؟ #مشارف #عيش #جدة 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59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- 2017-02-23 14:40:41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اشتري بيتك من مشارف هيلز ، واحصل على قسائم تأثيث تصل الى 180 ألف ريال من كيتشن لاين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45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- 2017-02-21 14:54:25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اشتري بيتك من مشارف هيلز، وأحصل على قسائم تأثيث تصل الى 180 ألف ريال من هوم سنتر 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93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- 2017-02-14 13:23:29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طراز للفلل موجود في مشارف هيلز ؟ شاركنا جوابك بالتعليقات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929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- 2017-02-12 13:20:46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اشتري بيتك من مشارف هيلز ، واحصل على قسائم تأثيث تصل إلى 180 ألف ريال من عبداللطيف جميل
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24480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399790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051729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721408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21680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13588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5156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340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40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- 2017-02-06 12:55:59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 مع عائلتك بمهرجان التخفيضات الكبرى للماركات العالمية في روشان مول من 26 يناير - 19 فبراير
#كنان #روشان_مول #جدة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065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- 2017-02-01 14:43:19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اللوح تضيف روحاً جمالية لمنزلك بطريقة تعليقها، وبالإطار الذي تختاريه لها اوبالمحتوي الذي يوجد بداخلها، شاركونا آرائكم بالتعليقات 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09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- 2017-01-26 14:47:22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أشتري بيتك من مشارف هيلز، وأحصل على قسائم تأثيث تصل الى 180 ألف ريال من الطباع 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826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- 2017-01-23 10:39:56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يتمتع مشروع مشارف هيلز السكني بموقع استراتيجي قريب من المواقع الهامة والمعالم الرئيسية لمدينة الرياض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50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- 2017-01-19 14:32:50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الستائر جزء هام من تكوين ديكور المنزل، فتعليق الستائر من نقطة عالية في الجدار تضيف إرتفاعاً للغرفة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58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- 2017-01-17 14:41:25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يتنوع مشروع مشارف هيلز في أنماط الفلل بين العربي والأندلسي والإيطالي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121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- 2017-01-13 13:02:38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الجدار المكسو بمرآة بأكمله يناسب الغرف الصغيرة ذات الديكور القليل فهي تساهم في تكبير مساحة الغرفة #مشارف_هيلز #البيت_عليك_والأثاث_علينا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36688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429004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065476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780386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40574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71813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43096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0964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56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- 2017-01-11 14:11:42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يتميز مشروع مشارف هيلز بإطلالات واسعة على الحديقة الرئيسية .
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74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- 2017-01-08 12:10:33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يتميّز المشروع بمجموعة من الخدمات الراقية والمرافق الأساسية من ضمنها سوق تجاري لتلبية إحتياجات الأسرة بسهوله.
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61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- 2017-01-05 13:59:17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استغلي المساحة الموجودة أسفل طاولة القهوة لتخزين المجلات والفواتير وريموت التليفزيون
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179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(Kinan Real Estate) - 2017-01-04 15:04:52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شرائك لمنزل جديد هي عملية مكلفة و لكنها أسهل مع عرض مشارف هيلز #البيت_عليك_والأثاث_علينا #مشارف_هليز للمزيد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http://bit.ly/2iDuyJo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05497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10275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93068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3999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20170406_091448</Template>
  <TotalTime>0</TotalTime>
  <Words>372</Words>
  <Application>Microsoft Office PowerPoint</Application>
  <PresentationFormat>On-screen Show (4:3)</PresentationFormat>
  <Paragraphs>144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Lato</vt:lpstr>
      <vt:lpstr>Arial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3</vt:lpstr>
      <vt:lpstr>Instagram Posts Table - 2 of 3</vt:lpstr>
      <vt:lpstr>Instagram Posts Table - 3 of 3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2017-04-06T09:14:53Z</dcterms:created>
  <dcterms:modified xsi:type="dcterms:W3CDTF">2017-04-06T09:15:13Z</dcterms:modified>
</cp:coreProperties>
</file>