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34106</c:v>
                </c:pt>
                <c:pt idx="1">
                  <c:v>34068</c:v>
                </c:pt>
                <c:pt idx="2">
                  <c:v>34153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ED-4DEF-9CB8-C735C0198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178664"/>
        <c:axId val="243181944"/>
      </c:lineChart>
      <c:dateAx>
        <c:axId val="243178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81944"/>
        <c:crosses val="autoZero"/>
        <c:auto val="1"/>
        <c:lblOffset val="100"/>
        <c:baseTimeUnit val="months"/>
      </c:dateAx>
      <c:valAx>
        <c:axId val="24318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7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0.20566459043366001</c:v>
                </c:pt>
                <c:pt idx="1">
                  <c:v>-0.11141734592154</c:v>
                </c:pt>
                <c:pt idx="2">
                  <c:v>0.24950099800399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1F-4CC8-9EE5-C9816110E7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80672"/>
        <c:axId val="272073456"/>
      </c:lineChart>
      <c:dateAx>
        <c:axId val="272080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73456"/>
        <c:crosses val="autoZero"/>
        <c:auto val="1"/>
        <c:lblOffset val="100"/>
        <c:baseTimeUnit val="months"/>
      </c:dateAx>
      <c:valAx>
        <c:axId val="27207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8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6.4571042822341995E-2</c:v>
                </c:pt>
                <c:pt idx="1">
                  <c:v>0.13117694638509</c:v>
                </c:pt>
                <c:pt idx="2">
                  <c:v>1.4658457930226E-2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9F-4263-8C9C-12681C05B7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993040"/>
        <c:axId val="275994024"/>
      </c:lineChart>
      <c:dateAx>
        <c:axId val="27599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94024"/>
        <c:crosses val="autoZero"/>
        <c:auto val="1"/>
        <c:lblOffset val="100"/>
        <c:baseTimeUnit val="months"/>
      </c:dateAx>
      <c:valAx>
        <c:axId val="27599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9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4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28439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259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313302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94584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6811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928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6274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756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3562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1269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8948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027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861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6665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9128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29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498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2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0382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958437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08349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787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24859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61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086846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69031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387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357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293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7093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6993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97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- 2017-03-27 14:32:35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تبعد مشارف عن مطار الملك عبدالعزيز 15 دقيقة .  #مشارف #عيش #جدة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https://t.co/LlORf0r8y8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21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- 2017-03-23 14:02:35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شرائك لبيت جديد تأكد من مستوى الإزعاج في الحي في فترات النهار مقابل الليل؟ هل هناك مستشفيات، مطارات أو مدارس قريبة تؤثر ؟ #كنان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https://t.co/c3CWKiQV5n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84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- 2017-03-21 12:55:42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تبعد مشارف عن مطار الملك عبدالعزيز؟ #مشارف #عيش #جدة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https://t.co/KCypLudGFR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09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- 2017-02-23 14:39:33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اشتري بيتك من مشارف هيلز ، واحصل على قسائم تأثيث تصل الى  180 ألف ريال  من كيتشن لاين #مشارف_هيلز  #البيت_عليك_والأثاث_علينا 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https://t.co/GkgtopnYAb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37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- 2017-02-21 15:04:38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اشتري بيتك من مشارف هيلز، وأحصل على قسائم تأثيث تصل الى 180 ألف ريال من هوم سنتر  #مشارف_هيلز #البيت_عليك_والأثاث_علينا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https://t.co/px4h6JDlI3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22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- 2017-02-15 14:34:06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@Basimmakki: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اول اجتماع لاتحاد ملاك #مجتمع_مشارف 
ان شاء الله بداية موفقه لمجتمع جديد وفريد وصحي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احنا_كدا_عايشين 
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39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- 2017-02-14 13:24:01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طراز للفلل موجود في مشارف هيلز ؟ شاركنا جوابك بالتعليقات #مشارف_هيلز  #البيت_عليك_والأثاث_علينا 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https://t.co/9CYPDOA8pY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85887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984314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388880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59793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1215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573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289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790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0585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8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- 2017-02-14 10:22:07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تملك منزلك في مشارف هيلز وتمتع بالعرض المصمم خصيصا لك، للمزيد من المعلومات اتصل على 920002575 #عيش #مشارف_هيلز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https://t.co/L0OFkHfRjO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98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- 2017-02-12 13:20:25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اشتري بيتك من مشارف هيلز ، واحصل على قسائم تأثيث تصل إلى 180 ألف ريال  من عبداللطيف جميل  #مشارف_هيلز  #البيت_عليك_والأثاث_علينا 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https://t.co/YfGUJ56lMW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84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- 2017-02-06 14:19:18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مع عائلتك بمهرجان التخفيضات الكبرى للماركات العالمية في روشان مول من 26 يناير - 19 فبراير  
#كنان #روشان_مول #جدة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https://t.co/sQauL4lAwD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1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- 2017-02-01 15:21:14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اللوح تضيف روحاً جمالية لمنزلك بطريقة تعليقها، وبالإطارالذي تختاريه مع المحتوي الذي يوجد بداخلها #مشارف_هيلز #البيت_عليك_والأثاث_علينا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https://t.co/l2WjYDsnuo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45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- 2017-01-26 14:44:52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أشتري بيتك من مشارف هيلز، وأحصل على قسائم تأثيث تصل الى 180 ألف ريال من الطباع  #مشارف_هيلز #البيت_عليك_والأثاث_علينا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https://t.co/pQGfKOXHGa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45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- 2017-01-24 07:42:00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يتمتع مشروع مشارف هيلز السكني بموقع استراتيجي قريب من المواقع الهامة والمعالم الرئيسية في الرياض #مشارف_هيلز #البيت_عليك_والأثاث_علينا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https://t.co/5PQDLVQyLf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43363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400943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37133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54956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72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9829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63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4696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890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7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- 2017-01-23 10:53:04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يتمتع مشروع مشارف هيلز السكني بموقع استراتيجي قريب من المواقع الهامة والمعالم الرئيسية فيالرياض #مشارف_هيلز #البيت_عليك_والأثاث_علينا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https://t.co/KVYD5UBwpc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19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- 2017-01-19 14:33:37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الستائر جزء هام من تكوين ديكورالمنزل، فتعليق الستائر من نقطة عالية في الجدار تضيف إرتفاعاً للغرفة #مشارف_هيلز #البيت_عليك_والأثاث_علينا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https://t.co/S65k23PdyJ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3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- 2017-01-17 14:50:12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يتنوع مشروع مشارف هيلز في أنماط الفلل بين العربي والأندلسي والإيطالي #مشارف_هيلز  #البيت_عليك_والأثاث_علينا 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https://t.co/ieMTZrxMfh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6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- 2017-01-13 13:00:41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الجدار المكسو بمرآة بأكمله يناسب الغرف الصغيرة ذات الديكور القليل فهي تساهم في تكبير مساحة الغرفة  #مشارف_هيلز  #البيت_عليك_والأثاث_علينا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https://t.co/WKbEzuTdsn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- 2017-01-11 14:30:48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يتميز مشروع مشارف هيلز بإطلالات واسعة على الحديقة الرئيسية . #مشارف_هيلز #البيت_عليك_والأثاث_علينا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https://t.co/2wiFgXIe44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78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- 2017-01-08 12:16:28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يتميّز المشروع بمجموعة من الخدمات الراقية والمرافق الأساسية لتلبية إحتياجات الأسرة بسهوله. #مشارف_هيلز #البيت_عليك_والأثاث_علينا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https://t.co/vgTqn4RAO5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78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- 2017-01-05 14:01:32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استغلي المساحة الموجودة أسفل طاولة القهوة لتخزين المجلات والفواتير وريموت التليفزيون  #مشارف_هيلز #البيت_عليك_والأثاث_علينا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https://t.co/iLgFMmuSI9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26368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443794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58859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84504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2946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4082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5502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941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9952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43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- 2017-01-04 15:03:09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شرائك لمنزل جديد هي عملية مكلفة و لكنها أسهل مع عرض مشارف هيلز  #البيت_عليك_والأثاث_علينا  #مشارف_هليز  للمزيد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https://t.co/Xap7BFCu2G https://t.co/qSb2STa3Lz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64173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901363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20170406_085701</Template>
  <TotalTime>0</TotalTime>
  <Words>401</Words>
  <Application>Microsoft Office PowerPoint</Application>
  <PresentationFormat>On-screen Show (4:3)</PresentationFormat>
  <Paragraphs>198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Lato</vt:lpstr>
      <vt:lpstr>Arial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2017-04-06T08:57:40Z</dcterms:created>
  <dcterms:modified xsi:type="dcterms:W3CDTF">2017-04-06T08:58:04Z</dcterms:modified>
</cp:coreProperties>
</file>