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 International Company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47344</c:v>
                </c:pt>
                <c:pt idx="1">
                  <c:v>47420</c:v>
                </c:pt>
                <c:pt idx="2">
                  <c:v>47665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E3C-4B4E-8C84-2571C125A3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5774312"/>
        <c:axId val="236390600"/>
      </c:lineChart>
      <c:dateAx>
        <c:axId val="1657743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390600"/>
        <c:crosses val="autoZero"/>
        <c:auto val="1"/>
        <c:lblOffset val="100"/>
        <c:baseTimeUnit val="months"/>
      </c:dateAx>
      <c:valAx>
        <c:axId val="236390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774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 International Company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1.0824813695302999</c:v>
                </c:pt>
                <c:pt idx="1">
                  <c:v>0.62189579727885003</c:v>
                </c:pt>
                <c:pt idx="2">
                  <c:v>4.7326574397375002E-3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2E6-484D-929D-29910B9174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7790384"/>
        <c:axId val="267791368"/>
      </c:lineChart>
      <c:dateAx>
        <c:axId val="2677903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791368"/>
        <c:crosses val="autoZero"/>
        <c:auto val="1"/>
        <c:lblOffset val="100"/>
        <c:baseTimeUnit val="months"/>
      </c:dateAx>
      <c:valAx>
        <c:axId val="267791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790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 International Company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0.14595452141724</c:v>
                </c:pt>
                <c:pt idx="1">
                  <c:v>0.16052720513686999</c:v>
                </c:pt>
                <c:pt idx="2">
                  <c:v>0.51665963728385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E5D-4348-8CDB-312F17BD18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0751168"/>
        <c:axId val="270746248"/>
      </c:lineChart>
      <c:dateAx>
        <c:axId val="2707511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746248"/>
        <c:crosses val="autoZero"/>
        <c:auto val="1"/>
        <c:lblOffset val="100"/>
        <c:baseTimeUnit val="months"/>
      </c:dateAx>
      <c:valAx>
        <c:axId val="270746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751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 International Company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FD-49B6-B681-EA313CF56F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6578328"/>
        <c:axId val="326573736"/>
      </c:radarChart>
      <c:catAx>
        <c:axId val="326578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573736"/>
        <c:crosses val="autoZero"/>
        <c:auto val="1"/>
        <c:lblAlgn val="ctr"/>
        <c:lblOffset val="100"/>
        <c:noMultiLvlLbl val="0"/>
      </c:catAx>
      <c:valAx>
        <c:axId val="326573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578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6981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572948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59969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1161239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2569650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340149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261320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882326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601774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257069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555241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390681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145425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927664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1911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Kinan International Company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0.7080%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5529175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25971752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225240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48210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0338355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5686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602721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7962547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585780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14497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045039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818307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26569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91264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52961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800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- 2017-03-30 14:45:12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قبل شرائك لبيت جديد تأكد من توفر جميع الخدمات في الحي وإكتمال البنية التحتية (الكهرباء ، الماء، الصرف الصحي، وغيرها من خدمات) #عيش #كنان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2548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- 2017-03-27 14:32:35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تبعد مشارف عن مطار الملك عبدالعزيز 15 دقيقة .  #مشارف #عيش #جدة #كنان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5802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- 2017-03-23 14:02:34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قبل شرائك لبيت جديد تأكد من مستوى الإزعاج في الحي في فترات النهار مقابل الليل؟ هل هناك مستشفيات، مطارات أو مدارس قريبة تؤثر ؟ #كنان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8924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- 2017-03-21 12:55:44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كم تبعد مشارف عن مطار الملك عبدالعزيز؟ #مشارف #عيش #جدة #كنان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8423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- 2017-02-23 14:39:33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اشتري بيتك من مشارف هيلز ، واحصل على قسائم تأثيث تصل الى  180 ألف ريال  من كيتشن لاين #مشارف_هيلز  #البيت_عليك_والأثاث_علينا 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2551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- 2017-02-21 15:04:40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اشتري بيتك من مشارف هيلز، وأحصل على قسائم تأثيث تصل الى 180 ألف ريال من هوم سنتر  #مشارف_هيلز #البيت_عليك_والأثاث_علينا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5079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- 2017-02-14 13:24:01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كم طراز للفلل موجود في مشارف هيلز ؟ شاركنا جوابك بالتعليقات #مشارف_هيلز  #البيت_عليك_والأثاث_علينا 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0.6914%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0222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- 2017-02-12 13:20:28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اشتري بيتك من مشارف هيلز ، واحصل على قسائم تأثيث تصل إلى 180 ألف ريال  من عبداللطيف جميل  #مشارف_هيلز  #البيت_عليك_والأثاث_علينا 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6152846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3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25542822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533506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7380954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955886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48271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19576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696757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99006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533133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70753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3596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- 2017-02-06 12:59:08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استمتع مع عائلتك بمهرجان التخفيضات الكبرى للماركات العالمية في روشان مول من 26 يناير - 19 فبراير #كنان #روشان_مول #جدة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3.0137%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370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- 2017-02-01 15:21:15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اللوح تضيف روحاً جمالية لمنزلك بطريقة تعليقها، وبالإطارالذي تختاريه مع المحتوي الذي يوجد بداخلها #مشارف_هيلز #البيت_عليك_والأثاث_علينا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8361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- 2017-01-26 14:46:30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أشتري بيتك من مشارف هيلز، وأحصل على قسائم تأثيث تصل الى 180 ألف ريال من الطباع  #مشارف_هيلز #البيت_عليك_والأثاث_علينا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03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- 2017-01-23 10:53:06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يتمتع مشروع مشارف هيلز السكني بموقع استراتيجي قريب من المواقع الهامة والمعالم الرئيسية فيالرياض #مشارف_هيلز #البيت_عليك_والأثاث_علينا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8254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- 2017-01-19 14:33:38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الستائر جزء هام من تكوين ديكورالمنزل، فتعليق الستائر من نقطة عالية في الجدار تضيف إرتفاعاً للغرفة #مشارف_هيلز #البيت_عليك_والأثاث_علينا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7360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- 2017-01-17 14:50:12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يتنوع مشروع مشارف هيلز في أنماط الفلل بين العربي والأندلسي والإيطالي #مشارف_هيلز  #البيت_عليك_والأثاث_علينا 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6372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- 2017-01-13 13:00:41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الجدار المكسو بمرآة بأكمله يناسب الغرف الصغيرة ذات الديكور القليل فهي تساهم في تكبير مساحة الغرفة  #مشارف_هيلز  #البيت_عليك_والأثاث_علينا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2585498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3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38443193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7970707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523126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61514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873388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44459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21126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67019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116297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228705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0135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- 2017-01-11 14:30:49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يتميز مشروع مشارف هيلز بإطلالات واسعة على الحديقة الرئيسية . #مشارف_هيلز #البيت_عليك_والأثاث_علينا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0.9350%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7341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- 2017-01-08 12:16:27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يتميّز المشروع بمجموعة من الخدمات الراقية والمرافق الأساسية لتلبية إحتياجات الأسرة بسهوله. #مشارف_هيلز #البيت_عليك_والأثاث_علينا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8.7571%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3889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- 2017-01-05 14:01:32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استغلي المساحة الموجودة أسفل طاولة القهوة لتخزين المجلات والفواتير وريموت التليفزيون  #مشارف_هيلز #البيت_عليك_والأثاث_علينا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5993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- 2017-01-04 15:15:05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شرائك لمنزل جديد هي عملية مكلفة و لكنها أسهل مع عرض مشارف هيلز  #البيت_عليك_والأثاث_علينا  #مشارف_هليز  للمزيد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http://bit.ly/2iDuyJo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6369388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3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32304826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0458907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893575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20170405_144713</Template>
  <TotalTime>0</TotalTime>
  <Words>424</Words>
  <Application>Microsoft Office PowerPoint</Application>
  <PresentationFormat>On-screen Show (4:3)</PresentationFormat>
  <Paragraphs>217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Calibri</vt:lpstr>
      <vt:lpstr>Arial</vt:lpstr>
      <vt:lpstr>Lato</vt:lpstr>
      <vt:lpstr>quintly_template</vt:lpstr>
      <vt:lpstr>Overview</vt:lpstr>
      <vt:lpstr>Facebook Fans Total</vt:lpstr>
      <vt:lpstr>Facebook Key Metrics Table</vt:lpstr>
      <vt:lpstr>Facebook Interaction Rate</vt:lpstr>
      <vt:lpstr>Facebook Fans Change Rate</vt:lpstr>
      <vt:lpstr>Facebook Own Posts Table - 1 of 3</vt:lpstr>
      <vt:lpstr>Facebook Own Posts Table - 2 of 3</vt:lpstr>
      <vt:lpstr>Facebook Own Posts Table - 3 of 3</vt:lpstr>
      <vt:lpstr>Facebook Key Metrics Radar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2017-04-05T14:47:14Z</dcterms:created>
  <dcterms:modified xsi:type="dcterms:W3CDTF">2017-04-05T14:47:41Z</dcterms:modified>
</cp:coreProperties>
</file>