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0.19845488695159</c:v>
                </c:pt>
                <c:pt idx="8">
                  <c:v>0</c:v>
                </c:pt>
                <c:pt idx="9">
                  <c:v>0.19845488695159</c:v>
                </c:pt>
                <c:pt idx="10">
                  <c:v>0</c:v>
                </c:pt>
                <c:pt idx="11">
                  <c:v>0</c:v>
                </c:pt>
                <c:pt idx="12">
                  <c:v>1.2049046707775</c:v>
                </c:pt>
                <c:pt idx="13">
                  <c:v>0.89481890991566004</c:v>
                </c:pt>
                <c:pt idx="14">
                  <c:v>0.1452973279467</c:v>
                </c:pt>
                <c:pt idx="15">
                  <c:v>0.13466581614572001</c:v>
                </c:pt>
                <c:pt idx="16">
                  <c:v>0</c:v>
                </c:pt>
                <c:pt idx="17">
                  <c:v>0.30477000496137002</c:v>
                </c:pt>
                <c:pt idx="18">
                  <c:v>0.17010418881565001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67-4A57-B3BF-70719B09B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362168"/>
        <c:axId val="236856696"/>
      </c:lineChart>
      <c:catAx>
        <c:axId val="15836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56696"/>
        <c:crosses val="autoZero"/>
        <c:auto val="1"/>
        <c:lblAlgn val="ctr"/>
        <c:lblOffset val="100"/>
        <c:noMultiLvlLbl val="0"/>
      </c:catAx>
      <c:valAx>
        <c:axId val="23685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36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7776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91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20170404_124013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2017-04-04T12:40:13Z</dcterms:created>
  <dcterms:modified xsi:type="dcterms:W3CDTF">2017-04-04T12:40:16Z</dcterms:modified>
</cp:coreProperties>
</file>