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0.15591778880227</c:v>
                </c:pt>
                <c:pt idx="1">
                  <c:v>0.47011575714623</c:v>
                </c:pt>
                <c:pt idx="2">
                  <c:v>0.16536735175997999</c:v>
                </c:pt>
                <c:pt idx="3">
                  <c:v>0.14883061658398</c:v>
                </c:pt>
                <c:pt idx="4">
                  <c:v>0.19844082211198</c:v>
                </c:pt>
                <c:pt idx="5">
                  <c:v>0.13465627214740999</c:v>
                </c:pt>
                <c:pt idx="6">
                  <c:v>0.67210016536734996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82-409C-B0DE-5419D937E8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385952"/>
        <c:axId val="224383000"/>
      </c:barChart>
      <c:catAx>
        <c:axId val="22438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383000"/>
        <c:crosses val="autoZero"/>
        <c:auto val="1"/>
        <c:lblAlgn val="ctr"/>
        <c:lblOffset val="100"/>
        <c:noMultiLvlLbl val="0"/>
      </c:catAx>
      <c:valAx>
        <c:axId val="22438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38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8646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03/01/2017 - 04/02/2017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488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20170404_123104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</dc:title>
  <dc:creator>Administrator</dc:creator>
  <cp:lastModifiedBy>Administrator</cp:lastModifiedBy>
  <cp:revision>1</cp:revision>
  <dcterms:created xsi:type="dcterms:W3CDTF">2017-04-04T12:31:04Z</dcterms:created>
  <dcterms:modified xsi:type="dcterms:W3CDTF">2017-04-04T12:31:07Z</dcterms:modified>
</cp:coreProperties>
</file>