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0.14834759066538999</c:v>
                </c:pt>
                <c:pt idx="1">
                  <c:v>0.85209535136837999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6-4EB8-9A60-2B02C2D18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307592"/>
        <c:axId val="250308248"/>
      </c:barChart>
      <c:catAx>
        <c:axId val="25030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08248"/>
        <c:crosses val="autoZero"/>
        <c:auto val="1"/>
        <c:lblAlgn val="ctr"/>
        <c:lblOffset val="100"/>
        <c:noMultiLvlLbl val="0"/>
      </c:catAx>
      <c:valAx>
        <c:axId val="25030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0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0257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11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20170404_122837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2017-04-04T12:29:02Z</dcterms:created>
  <dcterms:modified xsi:type="dcterms:W3CDTF">2017-04-04T12:29:05Z</dcterms:modified>
</cp:coreProperties>
</file>