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6405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multiLvlStrRef>
              <c:f>Sheet1!$A$2:$A$3</c:f>
            </c:multiLvlStrRef>
          </c:cat>
          <c:val>
            <c:numRef>
              <c:f>Sheet1!$B$2:$B$3</c:f>
            </c:numRef>
          </c:val>
          <c:extLst>
            <c:ext xmlns:c16="http://schemas.microsoft.com/office/drawing/2014/chart" uri="{C3380CC4-5D6E-409C-BE32-E72D297353CC}">
              <c16:uniqueId val="{00000000-5C8D-4F54-B9EC-12D38EE2107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49784000"/>
        <c:axId val="249783672"/>
      </c:barChart>
      <c:catAx>
        <c:axId val="2497840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9783672"/>
        <c:crosses val="autoZero"/>
        <c:auto val="1"/>
        <c:lblAlgn val="ctr"/>
        <c:lblOffset val="100"/>
        <c:noMultiLvlLbl val="0"/>
      </c:catAx>
      <c:valAx>
        <c:axId val="2497836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97840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4/4/2017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4/4/2017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4/4/2017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4/4/2017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4/4/2017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4/4/2017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By Post Type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442902593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03/01/2017 - 04/02/2017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2134925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20170404_122745</Template>
  <TotalTime>0</TotalTime>
  <Words>13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Lato</vt:lpstr>
      <vt:lpstr>quintly_template</vt:lpstr>
      <vt:lpstr>Instagram Interaction Rate By Post Type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Interaction Rate By Post Type</dc:title>
  <dc:creator>Administrator</dc:creator>
  <cp:lastModifiedBy>Administrator</cp:lastModifiedBy>
  <cp:revision>1</cp:revision>
  <dcterms:created xsi:type="dcterms:W3CDTF">2017-04-04T12:28:58Z</dcterms:created>
  <dcterms:modified xsi:type="dcterms:W3CDTF">2017-04-04T12:29:01Z</dcterms:modified>
</cp:coreProperties>
</file>