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B244-4E5E-8ACE-C0A6B9BF9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101024"/>
        <c:axId val="143243264"/>
      </c:barChart>
      <c:catAx>
        <c:axId val="14210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243264"/>
        <c:crosses val="autoZero"/>
        <c:auto val="1"/>
        <c:lblAlgn val="ctr"/>
        <c:lblOffset val="100"/>
        <c:noMultiLvlLbl val="0"/>
      </c:catAx>
      <c:valAx>
        <c:axId val="14324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10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1760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61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20170404_122505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2017-04-04T12:25:06Z</dcterms:created>
  <dcterms:modified xsi:type="dcterms:W3CDTF">2017-04-04T12:25:08Z</dcterms:modified>
</cp:coreProperties>
</file>