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  <c:pt idx="31">
                  <c:v>42826</c:v>
                </c:pt>
                <c:pt idx="32">
                  <c:v>42827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14098</c:v>
                </c:pt>
                <c:pt idx="1">
                  <c:v>14098</c:v>
                </c:pt>
                <c:pt idx="2">
                  <c:v>14105</c:v>
                </c:pt>
                <c:pt idx="3">
                  <c:v>14109</c:v>
                </c:pt>
                <c:pt idx="4">
                  <c:v>14113</c:v>
                </c:pt>
                <c:pt idx="5">
                  <c:v>14109</c:v>
                </c:pt>
                <c:pt idx="6">
                  <c:v>14111</c:v>
                </c:pt>
                <c:pt idx="7">
                  <c:v>14112</c:v>
                </c:pt>
                <c:pt idx="8">
                  <c:v>14114</c:v>
                </c:pt>
                <c:pt idx="9">
                  <c:v>14111</c:v>
                </c:pt>
                <c:pt idx="10">
                  <c:v>14110</c:v>
                </c:pt>
                <c:pt idx="11">
                  <c:v>14110</c:v>
                </c:pt>
                <c:pt idx="12">
                  <c:v>14110</c:v>
                </c:pt>
                <c:pt idx="13">
                  <c:v>14108</c:v>
                </c:pt>
                <c:pt idx="14">
                  <c:v>14101</c:v>
                </c:pt>
                <c:pt idx="15">
                  <c:v>14096</c:v>
                </c:pt>
                <c:pt idx="16">
                  <c:v>14094</c:v>
                </c:pt>
                <c:pt idx="17">
                  <c:v>14091</c:v>
                </c:pt>
                <c:pt idx="18">
                  <c:v>14090</c:v>
                </c:pt>
                <c:pt idx="19">
                  <c:v>14087</c:v>
                </c:pt>
                <c:pt idx="20">
                  <c:v>14088</c:v>
                </c:pt>
                <c:pt idx="21">
                  <c:v>14098</c:v>
                </c:pt>
                <c:pt idx="22">
                  <c:v>14090</c:v>
                </c:pt>
                <c:pt idx="23">
                  <c:v>14078</c:v>
                </c:pt>
                <c:pt idx="24">
                  <c:v>14073</c:v>
                </c:pt>
                <c:pt idx="25">
                  <c:v>14073</c:v>
                </c:pt>
                <c:pt idx="26">
                  <c:v>14110</c:v>
                </c:pt>
                <c:pt idx="27">
                  <c:v>14123</c:v>
                </c:pt>
                <c:pt idx="28">
                  <c:v>14127</c:v>
                </c:pt>
                <c:pt idx="29">
                  <c:v>14128</c:v>
                </c:pt>
                <c:pt idx="30">
                  <c:v>14122</c:v>
                </c:pt>
                <c:pt idx="31">
                  <c:v>14120</c:v>
                </c:pt>
                <c:pt idx="32">
                  <c:v>14123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FA-4F0D-9B3B-7B567DD71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489216"/>
        <c:axId val="242489544"/>
      </c:lineChart>
      <c:dateAx>
        <c:axId val="242489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89544"/>
        <c:crosses val="autoZero"/>
        <c:auto val="1"/>
        <c:lblOffset val="100"/>
        <c:baseTimeUnit val="days"/>
      </c:dateAx>
      <c:valAx>
        <c:axId val="24248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8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68150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03/01/2017 - 04/02/2017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2199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20170404_101533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2017-04-04T10:15:33Z</dcterms:created>
  <dcterms:modified xsi:type="dcterms:W3CDTF">2017-04-04T10:15:36Z</dcterms:modified>
</cp:coreProperties>
</file>