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7155195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168569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544774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79795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27335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65723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35341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53276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83125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5436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020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beautyboxltd (Beauty Box Ltd)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193360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03/01/2017 - 04/02/2017</a:t>
            </a:r>
          </a:p>
        </p:txBody>
      </p:sp>
    </p:spTree>
    <p:extLst>
      <p:ext uri="{BB962C8B-B14F-4D97-AF65-F5344CB8AC3E}">
        <p14:creationId xmlns:p14="http://schemas.microsoft.com/office/powerpoint/2010/main" val="19625790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20170404_101307</Template>
  <TotalTime>0</TotalTime>
  <Words>31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2017-04-04T10:13:07Z</dcterms:created>
  <dcterms:modified xsi:type="dcterms:W3CDTF">2017-04-04T10:13:11Z</dcterms:modified>
</cp:coreProperties>
</file>