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7490260"/>
              </p:ext>
            </p:extLst>
          </p:nvPr>
        </p:nvGraphicFramePr>
        <p:xfrm>
          <a:off x="457200" y="1468438"/>
          <a:ext cx="8229600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121790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02962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186362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60639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92735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89536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49853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223497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673917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71072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032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Riyali </a:t>
                      </a:r>
                      <a:r>
                        <a:rPr lang="ar-AE" sz="1000"/>
                        <a:t>ريالي | برنامج الوعي المالي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3.8625%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966978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</a:p>
        </p:txBody>
      </p:sp>
    </p:spTree>
    <p:extLst>
      <p:ext uri="{BB962C8B-B14F-4D97-AF65-F5344CB8AC3E}">
        <p14:creationId xmlns:p14="http://schemas.microsoft.com/office/powerpoint/2010/main" val="25753092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20170327_131002</Template>
  <TotalTime>0</TotalTime>
  <Words>36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2017-03-27T13:10:02Z</dcterms:created>
  <dcterms:modified xsi:type="dcterms:W3CDTF">2017-03-27T13:10:07Z</dcterms:modified>
</cp:coreProperties>
</file>