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-2</c:v>
                </c:pt>
                <c:pt idx="1">
                  <c:v>-3</c:v>
                </c:pt>
                <c:pt idx="2">
                  <c:v>0</c:v>
                </c:pt>
                <c:pt idx="3">
                  <c:v>3</c:v>
                </c:pt>
                <c:pt idx="4">
                  <c:v>-4</c:v>
                </c:pt>
                <c:pt idx="5">
                  <c:v>-2</c:v>
                </c:pt>
                <c:pt idx="6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0A-4ED7-8C6D-DE55F43D3C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7290720"/>
        <c:axId val="227287768"/>
      </c:barChart>
      <c:catAx>
        <c:axId val="227290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287768"/>
        <c:crosses val="autoZero"/>
        <c:auto val="1"/>
        <c:lblAlgn val="ctr"/>
        <c:lblOffset val="100"/>
        <c:noMultiLvlLbl val="0"/>
      </c:catAx>
      <c:valAx>
        <c:axId val="227287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290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468897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02/01/2017 - 03/01/2017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3578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20170302_090613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Followers Change Per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 Change Per Weekday</dc:title>
  <dc:creator>Administrator</dc:creator>
  <cp:lastModifiedBy>Administrator</cp:lastModifiedBy>
  <cp:revision>1</cp:revision>
  <dcterms:created xsi:type="dcterms:W3CDTF">2017-03-02T09:06:13Z</dcterms:created>
  <dcterms:modified xsi:type="dcterms:W3CDTF">2017-03-02T09:06:21Z</dcterms:modified>
</cp:coreProperties>
</file>