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0.13457996883411</c:v>
                </c:pt>
                <c:pt idx="7">
                  <c:v>0.17235680219106</c:v>
                </c:pt>
                <c:pt idx="8">
                  <c:v>0.13457996883411</c:v>
                </c:pt>
                <c:pt idx="9">
                  <c:v>0.13103839070689999</c:v>
                </c:pt>
                <c:pt idx="10">
                  <c:v>0</c:v>
                </c:pt>
                <c:pt idx="11">
                  <c:v>0.20541153137838</c:v>
                </c:pt>
                <c:pt idx="12">
                  <c:v>0.16645417197903001</c:v>
                </c:pt>
                <c:pt idx="13">
                  <c:v>0.15228785947018</c:v>
                </c:pt>
                <c:pt idx="14">
                  <c:v>0.17825943240308001</c:v>
                </c:pt>
                <c:pt idx="15">
                  <c:v>0.25296986622952999</c:v>
                </c:pt>
                <c:pt idx="16">
                  <c:v>0</c:v>
                </c:pt>
                <c:pt idx="17">
                  <c:v>0.14874628134296999</c:v>
                </c:pt>
                <c:pt idx="18">
                  <c:v>0</c:v>
                </c:pt>
                <c:pt idx="19">
                  <c:v>0.14874628134296999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C2-48AE-A78C-9D2BF08CA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141240"/>
        <c:axId val="249562200"/>
      </c:lineChart>
      <c:catAx>
        <c:axId val="17114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62200"/>
        <c:crosses val="autoZero"/>
        <c:auto val="1"/>
        <c:lblAlgn val="ctr"/>
        <c:lblOffset val="100"/>
        <c:noMultiLvlLbl val="0"/>
      </c:catAx>
      <c:valAx>
        <c:axId val="24956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14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4641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39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20170302_085726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2017-03-02T08:59:37Z</dcterms:created>
  <dcterms:modified xsi:type="dcterms:W3CDTF">2017-03-02T08:59:45Z</dcterms:modified>
</cp:coreProperties>
</file>