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Sheet1!$B$2:$B$25</c:f>
            </c:numRef>
          </c:val>
          <c:smooth val="0"/>
          <c:extLst>
            <c:ext xmlns:c16="http://schemas.microsoft.com/office/drawing/2014/chart" uri="{C3380CC4-5D6E-409C-BE32-E72D297353CC}">
              <c16:uniqueId val="{00000000-8E16-4B9A-B9B2-E25ABD2F8B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763000"/>
        <c:axId val="241763328"/>
      </c:lineChart>
      <c:catAx>
        <c:axId val="241763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63328"/>
        <c:crosses val="autoZero"/>
        <c:auto val="1"/>
        <c:lblAlgn val="ctr"/>
        <c:lblOffset val="100"/>
        <c:noMultiLvlLbl val="0"/>
      </c:catAx>
      <c:valAx>
        <c:axId val="241763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63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834392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02/01/2017 - 03/01/2017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7387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20170302_085601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Interaction Rate By Hour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 Rate By Hour</dc:title>
  <dc:creator>Administrator</dc:creator>
  <cp:lastModifiedBy>Administrator</cp:lastModifiedBy>
  <cp:revision>1</cp:revision>
  <dcterms:created xsi:type="dcterms:W3CDTF">2017-03-02T08:56:01Z</dcterms:created>
  <dcterms:modified xsi:type="dcterms:W3CDTF">2017-03-02T08:56:08Z</dcterms:modified>
</cp:coreProperties>
</file>