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0.38423401090728998</c:v>
                </c:pt>
                <c:pt idx="1">
                  <c:v>0.14637486129801</c:v>
                </c:pt>
                <c:pt idx="2">
                  <c:v>0.19123167363127999</c:v>
                </c:pt>
                <c:pt idx="3">
                  <c:v>0.17942724933304999</c:v>
                </c:pt>
                <c:pt idx="4">
                  <c:v>0.13811176428926</c:v>
                </c:pt>
                <c:pt idx="5">
                  <c:v>8.8533182236701993E-2</c:v>
                </c:pt>
                <c:pt idx="6">
                  <c:v>0.13052320581182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99-4F8B-961C-9B512117A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071800"/>
        <c:axId val="236960984"/>
      </c:barChart>
      <c:catAx>
        <c:axId val="23507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60984"/>
        <c:crosses val="autoZero"/>
        <c:auto val="1"/>
        <c:lblAlgn val="ctr"/>
        <c:lblOffset val="100"/>
        <c:noMultiLvlLbl val="0"/>
      </c:catAx>
      <c:valAx>
        <c:axId val="23696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7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07835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890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20170302_083749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Weekday</dc:title>
  <dc:creator>Administrator</dc:creator>
  <cp:lastModifiedBy>Administrator</cp:lastModifiedBy>
  <cp:revision>1</cp:revision>
  <dcterms:created xsi:type="dcterms:W3CDTF">2017-03-02T08:37:49Z</dcterms:created>
  <dcterms:modified xsi:type="dcterms:W3CDTF">2017-03-02T08:37:57Z</dcterms:modified>
</cp:coreProperties>
</file>