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0.19969053825076999</c:v>
                </c:pt>
                <c:pt idx="1">
                  <c:v>0.12745644032899001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33-4474-8327-26FB451D1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136432"/>
        <c:axId val="230136760"/>
      </c:barChart>
      <c:catAx>
        <c:axId val="23013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136760"/>
        <c:crosses val="autoZero"/>
        <c:auto val="1"/>
        <c:lblAlgn val="ctr"/>
        <c:lblOffset val="100"/>
        <c:noMultiLvlLbl val="0"/>
      </c:catAx>
      <c:valAx>
        <c:axId val="23013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13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4796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871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20170302_083619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Post Type</dc:title>
  <dc:creator>Administrator</dc:creator>
  <cp:lastModifiedBy>Administrator</cp:lastModifiedBy>
  <cp:revision>1</cp:revision>
  <dcterms:created xsi:type="dcterms:W3CDTF">2017-03-02T08:36:20Z</dcterms:created>
  <dcterms:modified xsi:type="dcterms:W3CDTF">2017-03-02T08:36:27Z</dcterms:modified>
</cp:coreProperties>
</file>