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  <c:pt idx="28">
                  <c:v>42795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14140</c:v>
                </c:pt>
                <c:pt idx="1">
                  <c:v>14144</c:v>
                </c:pt>
                <c:pt idx="2">
                  <c:v>14142</c:v>
                </c:pt>
                <c:pt idx="3">
                  <c:v>14139</c:v>
                </c:pt>
                <c:pt idx="4">
                  <c:v>14135</c:v>
                </c:pt>
                <c:pt idx="5">
                  <c:v>14136</c:v>
                </c:pt>
                <c:pt idx="6">
                  <c:v>14128</c:v>
                </c:pt>
                <c:pt idx="7">
                  <c:v>14124</c:v>
                </c:pt>
                <c:pt idx="8">
                  <c:v>14124</c:v>
                </c:pt>
                <c:pt idx="9">
                  <c:v>14122</c:v>
                </c:pt>
                <c:pt idx="10">
                  <c:v>14118</c:v>
                </c:pt>
                <c:pt idx="11">
                  <c:v>14116</c:v>
                </c:pt>
                <c:pt idx="12">
                  <c:v>14114</c:v>
                </c:pt>
                <c:pt idx="13">
                  <c:v>14110</c:v>
                </c:pt>
                <c:pt idx="14">
                  <c:v>14113</c:v>
                </c:pt>
                <c:pt idx="15">
                  <c:v>14119</c:v>
                </c:pt>
                <c:pt idx="16">
                  <c:v>14112</c:v>
                </c:pt>
                <c:pt idx="17">
                  <c:v>14112</c:v>
                </c:pt>
                <c:pt idx="18">
                  <c:v>14108</c:v>
                </c:pt>
                <c:pt idx="19">
                  <c:v>14104</c:v>
                </c:pt>
                <c:pt idx="20">
                  <c:v>14102</c:v>
                </c:pt>
                <c:pt idx="21">
                  <c:v>14099</c:v>
                </c:pt>
                <c:pt idx="22">
                  <c:v>14100</c:v>
                </c:pt>
                <c:pt idx="23">
                  <c:v>14097</c:v>
                </c:pt>
                <c:pt idx="24">
                  <c:v>14095</c:v>
                </c:pt>
                <c:pt idx="25">
                  <c:v>14097</c:v>
                </c:pt>
                <c:pt idx="26">
                  <c:v>14093</c:v>
                </c:pt>
                <c:pt idx="27">
                  <c:v>14095</c:v>
                </c:pt>
                <c:pt idx="28">
                  <c:v>14098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1E-4090-AFE0-BE017922FD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299512"/>
        <c:axId val="235296888"/>
      </c:lineChart>
      <c:dateAx>
        <c:axId val="235299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96888"/>
        <c:crosses val="autoZero"/>
        <c:auto val="1"/>
        <c:lblOffset val="100"/>
        <c:baseTimeUnit val="days"/>
      </c:dateAx>
      <c:valAx>
        <c:axId val="235296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99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202494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02/01/2017 - 03/01/2017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9853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20170302_082159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 Total</dc:title>
  <dc:creator>Administrator</dc:creator>
  <cp:lastModifiedBy>Administrator</cp:lastModifiedBy>
  <cp:revision>1</cp:revision>
  <dcterms:created xsi:type="dcterms:W3CDTF">2017-03-02T08:22:22Z</dcterms:created>
  <dcterms:modified xsi:type="dcterms:W3CDTF">2017-03-02T08:22:25Z</dcterms:modified>
</cp:coreProperties>
</file>