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704991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205229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2341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8876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0708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04332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0259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59504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41633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6616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7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beautyboxltd (Beauty Box Ltd)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29235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02/01/2017 - 03/01/2017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703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20170302_080319</Template>
  <TotalTime>0</TotalTime>
  <Words>31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2017-03-02T08:03:20Z</dcterms:created>
  <dcterms:modified xsi:type="dcterms:W3CDTF">2017-03-02T08:03:24Z</dcterms:modified>
</cp:coreProperties>
</file>