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998256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02414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988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608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154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462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998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39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432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55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600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0837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79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96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583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65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@riyali_ksa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129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013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20170216_145736</Template>
  <TotalTime>0</TotalTime>
  <Words>58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2017-02-16T14:57:37Z</dcterms:created>
  <dcterms:modified xsi:type="dcterms:W3CDTF">2017-02-16T14:57:43Z</dcterms:modified>
</cp:coreProperties>
</file>