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5031194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09079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9565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52773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62353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84312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48479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34010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63918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0719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933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riyali (</a:t>
                      </a:r>
                      <a:r>
                        <a:rPr lang="ar-AE" sz="1000"/>
                        <a:t>ريالي للوعي المالي)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0.3872%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6010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7464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20170216_071825</Template>
  <TotalTime>0</TotalTime>
  <Words>34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2017-02-16T07:18:26Z</dcterms:created>
  <dcterms:modified xsi:type="dcterms:W3CDTF">2017-02-16T07:18:31Z</dcterms:modified>
</cp:coreProperties>
</file>