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561612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213590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887214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5142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65098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9141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1550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46901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3859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1997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9889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40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Riyali </a:t>
                      </a:r>
                      <a:r>
                        <a:rPr lang="ar-AE" sz="1000"/>
                        <a:t>ريالي | برنامج الوعي المالي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64826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70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20170213_141519</Template>
  <TotalTime>0</TotalTime>
  <Words>39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Metrics Table</dc:title>
  <dc:creator>Administrator</dc:creator>
  <cp:lastModifiedBy>Administrator</cp:lastModifiedBy>
  <cp:revision>1</cp:revision>
  <dcterms:created xsi:type="dcterms:W3CDTF">2017-02-13T14:15:19Z</dcterms:created>
  <dcterms:modified xsi:type="dcterms:W3CDTF">2017-02-13T14:15:23Z</dcterms:modified>
</cp:coreProperties>
</file>