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 Box Ltd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0.14556040756913999</c:v>
                </c:pt>
                <c:pt idx="11">
                  <c:v>0.14556040756913999</c:v>
                </c:pt>
                <c:pt idx="12">
                  <c:v>0</c:v>
                </c:pt>
                <c:pt idx="13">
                  <c:v>0</c:v>
                </c:pt>
                <c:pt idx="14">
                  <c:v>1.2130033964095E-2</c:v>
                </c:pt>
                <c:pt idx="15">
                  <c:v>5.3372149442017999E-2</c:v>
                </c:pt>
                <c:pt idx="16">
                  <c:v>9.7040271712761E-2</c:v>
                </c:pt>
                <c:pt idx="17">
                  <c:v>0.14556040756913999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3E-4354-89E2-DB5B1C338C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798000"/>
        <c:axId val="244799312"/>
      </c:lineChart>
      <c:catAx>
        <c:axId val="244798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799312"/>
        <c:crosses val="autoZero"/>
        <c:auto val="1"/>
        <c:lblAlgn val="ctr"/>
        <c:lblOffset val="100"/>
        <c:noMultiLvlLbl val="0"/>
      </c:catAx>
      <c:valAx>
        <c:axId val="244799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798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096461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62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20170209_123812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 By Hour</dc:title>
  <dc:creator>Administrator</dc:creator>
  <cp:lastModifiedBy>Administrator</cp:lastModifiedBy>
  <cp:revision>1</cp:revision>
  <dcterms:created xsi:type="dcterms:W3CDTF">2017-02-09T12:38:13Z</dcterms:created>
  <dcterms:modified xsi:type="dcterms:W3CDTF">2017-02-09T12:38:16Z</dcterms:modified>
</cp:coreProperties>
</file>