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0.19408054342552</c:v>
                </c:pt>
                <c:pt idx="1">
                  <c:v>1.2130033964095E-2</c:v>
                </c:pt>
                <c:pt idx="2">
                  <c:v>0</c:v>
                </c:pt>
                <c:pt idx="3">
                  <c:v>9.7040271712761E-2</c:v>
                </c:pt>
                <c:pt idx="4">
                  <c:v>0</c:v>
                </c:pt>
                <c:pt idx="5">
                  <c:v>0</c:v>
                </c:pt>
                <c:pt idx="6">
                  <c:v>9.7040271712761E-2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76-43F2-9DB0-63167BA7B5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9707496"/>
        <c:axId val="130014688"/>
      </c:barChart>
      <c:catAx>
        <c:axId val="159707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0014688"/>
        <c:crosses val="autoZero"/>
        <c:auto val="1"/>
        <c:lblAlgn val="ctr"/>
        <c:lblOffset val="100"/>
        <c:noMultiLvlLbl val="0"/>
      </c:catAx>
      <c:valAx>
        <c:axId val="13001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970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518636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7086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20170209_123343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Weekday</dc:title>
  <dc:creator>Administrator</dc:creator>
  <cp:lastModifiedBy>Administrator</cp:lastModifiedBy>
  <cp:revision>1</cp:revision>
  <dcterms:created xsi:type="dcterms:W3CDTF">2017-02-09T12:33:44Z</dcterms:created>
  <dcterms:modified xsi:type="dcterms:W3CDTF">2017-02-09T12:33:47Z</dcterms:modified>
</cp:coreProperties>
</file>